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8"/>
  </p:notesMasterIdLst>
  <p:sldIdLst>
    <p:sldId id="256" r:id="rId2"/>
    <p:sldId id="527" r:id="rId3"/>
    <p:sldId id="287" r:id="rId4"/>
    <p:sldId id="816" r:id="rId5"/>
    <p:sldId id="297" r:id="rId6"/>
    <p:sldId id="905" r:id="rId7"/>
    <p:sldId id="600" r:id="rId8"/>
    <p:sldId id="609" r:id="rId9"/>
    <p:sldId id="601" r:id="rId10"/>
    <p:sldId id="347" r:id="rId11"/>
    <p:sldId id="341" r:id="rId12"/>
    <p:sldId id="683" r:id="rId13"/>
    <p:sldId id="630" r:id="rId14"/>
    <p:sldId id="299" r:id="rId15"/>
    <p:sldId id="604" r:id="rId16"/>
    <p:sldId id="301" r:id="rId17"/>
    <p:sldId id="606" r:id="rId18"/>
    <p:sldId id="313" r:id="rId19"/>
    <p:sldId id="607" r:id="rId20"/>
    <p:sldId id="621" r:id="rId21"/>
    <p:sldId id="608" r:id="rId22"/>
    <p:sldId id="664" r:id="rId23"/>
    <p:sldId id="352" r:id="rId24"/>
    <p:sldId id="611" r:id="rId25"/>
    <p:sldId id="684" r:id="rId26"/>
    <p:sldId id="620" r:id="rId27"/>
    <p:sldId id="665" r:id="rId28"/>
    <p:sldId id="930" r:id="rId29"/>
    <p:sldId id="870" r:id="rId30"/>
    <p:sldId id="812" r:id="rId31"/>
    <p:sldId id="871" r:id="rId32"/>
    <p:sldId id="872" r:id="rId33"/>
    <p:sldId id="873" r:id="rId34"/>
    <p:sldId id="942" r:id="rId35"/>
    <p:sldId id="738" r:id="rId36"/>
    <p:sldId id="739" r:id="rId37"/>
    <p:sldId id="742" r:id="rId38"/>
    <p:sldId id="874" r:id="rId39"/>
    <p:sldId id="761" r:id="rId40"/>
    <p:sldId id="728" r:id="rId41"/>
    <p:sldId id="749" r:id="rId42"/>
    <p:sldId id="745" r:id="rId43"/>
    <p:sldId id="744" r:id="rId44"/>
    <p:sldId id="866" r:id="rId45"/>
    <p:sldId id="814" r:id="rId46"/>
    <p:sldId id="803" r:id="rId47"/>
    <p:sldId id="746" r:id="rId48"/>
    <p:sldId id="954" r:id="rId49"/>
    <p:sldId id="944" r:id="rId50"/>
    <p:sldId id="945" r:id="rId51"/>
    <p:sldId id="946" r:id="rId52"/>
    <p:sldId id="947" r:id="rId53"/>
    <p:sldId id="948" r:id="rId54"/>
    <p:sldId id="949" r:id="rId55"/>
    <p:sldId id="950" r:id="rId56"/>
    <p:sldId id="951" r:id="rId57"/>
    <p:sldId id="952" r:id="rId58"/>
    <p:sldId id="953" r:id="rId59"/>
    <p:sldId id="943" r:id="rId60"/>
    <p:sldId id="810" r:id="rId61"/>
    <p:sldId id="704" r:id="rId62"/>
    <p:sldId id="708" r:id="rId63"/>
    <p:sldId id="804" r:id="rId64"/>
    <p:sldId id="795" r:id="rId65"/>
    <p:sldId id="760" r:id="rId66"/>
    <p:sldId id="817" r:id="rId67"/>
    <p:sldId id="747" r:id="rId68"/>
    <p:sldId id="818" r:id="rId69"/>
    <p:sldId id="877" r:id="rId70"/>
    <p:sldId id="883" r:id="rId71"/>
    <p:sldId id="800" r:id="rId72"/>
    <p:sldId id="801" r:id="rId73"/>
    <p:sldId id="906" r:id="rId74"/>
    <p:sldId id="956" r:id="rId75"/>
    <p:sldId id="931" r:id="rId76"/>
    <p:sldId id="941" r:id="rId77"/>
    <p:sldId id="460" r:id="rId78"/>
    <p:sldId id="461" r:id="rId79"/>
    <p:sldId id="462" r:id="rId80"/>
    <p:sldId id="833" r:id="rId81"/>
    <p:sldId id="423" r:id="rId82"/>
    <p:sldId id="424" r:id="rId83"/>
    <p:sldId id="463" r:id="rId84"/>
    <p:sldId id="464" r:id="rId85"/>
    <p:sldId id="932" r:id="rId86"/>
    <p:sldId id="933" r:id="rId87"/>
    <p:sldId id="929" r:id="rId88"/>
    <p:sldId id="934" r:id="rId89"/>
    <p:sldId id="910" r:id="rId90"/>
    <p:sldId id="911" r:id="rId91"/>
    <p:sldId id="912" r:id="rId92"/>
    <p:sldId id="913" r:id="rId93"/>
    <p:sldId id="914" r:id="rId94"/>
    <p:sldId id="915" r:id="rId95"/>
    <p:sldId id="935" r:id="rId96"/>
    <p:sldId id="916" r:id="rId97"/>
    <p:sldId id="917" r:id="rId98"/>
    <p:sldId id="918" r:id="rId99"/>
    <p:sldId id="919" r:id="rId100"/>
    <p:sldId id="920" r:id="rId101"/>
    <p:sldId id="921" r:id="rId102"/>
    <p:sldId id="922" r:id="rId103"/>
    <p:sldId id="923" r:id="rId104"/>
    <p:sldId id="924" r:id="rId105"/>
    <p:sldId id="925" r:id="rId106"/>
    <p:sldId id="926" r:id="rId107"/>
    <p:sldId id="927" r:id="rId108"/>
    <p:sldId id="928" r:id="rId109"/>
    <p:sldId id="908" r:id="rId110"/>
    <p:sldId id="936" r:id="rId111"/>
    <p:sldId id="420" r:id="rId112"/>
    <p:sldId id="446" r:id="rId113"/>
    <p:sldId id="437" r:id="rId114"/>
    <p:sldId id="457" r:id="rId115"/>
    <p:sldId id="456" r:id="rId116"/>
    <p:sldId id="447" r:id="rId117"/>
    <p:sldId id="436" r:id="rId118"/>
    <p:sldId id="448" r:id="rId119"/>
    <p:sldId id="449" r:id="rId120"/>
    <p:sldId id="853" r:id="rId121"/>
    <p:sldId id="834" r:id="rId122"/>
    <p:sldId id="458" r:id="rId123"/>
    <p:sldId id="466" r:id="rId124"/>
    <p:sldId id="868" r:id="rId125"/>
    <p:sldId id="867" r:id="rId126"/>
    <p:sldId id="937" r:id="rId127"/>
    <p:sldId id="421" r:id="rId128"/>
    <p:sldId id="398" r:id="rId129"/>
    <p:sldId id="825" r:id="rId130"/>
    <p:sldId id="400" r:id="rId131"/>
    <p:sldId id="475" r:id="rId132"/>
    <p:sldId id="399" r:id="rId133"/>
    <p:sldId id="469" r:id="rId134"/>
    <p:sldId id="425" r:id="rId135"/>
    <p:sldId id="846" r:id="rId136"/>
    <p:sldId id="847" r:id="rId137"/>
    <p:sldId id="938" r:id="rId138"/>
    <p:sldId id="433" r:id="rId139"/>
    <p:sldId id="838" r:id="rId140"/>
    <p:sldId id="839" r:id="rId141"/>
    <p:sldId id="850" r:id="rId142"/>
    <p:sldId id="434" r:id="rId143"/>
    <p:sldId id="837" r:id="rId144"/>
    <p:sldId id="939" r:id="rId145"/>
    <p:sldId id="835" r:id="rId146"/>
    <p:sldId id="836" r:id="rId147"/>
    <p:sldId id="813" r:id="rId148"/>
    <p:sldId id="862" r:id="rId149"/>
    <p:sldId id="840" r:id="rId150"/>
    <p:sldId id="852" r:id="rId151"/>
    <p:sldId id="845" r:id="rId152"/>
    <p:sldId id="841" r:id="rId153"/>
    <p:sldId id="843" r:id="rId154"/>
    <p:sldId id="844" r:id="rId155"/>
    <p:sldId id="940" r:id="rId156"/>
    <p:sldId id="861" r:id="rId157"/>
    <p:sldId id="858" r:id="rId158"/>
    <p:sldId id="859" r:id="rId159"/>
    <p:sldId id="572" r:id="rId160"/>
    <p:sldId id="863" r:id="rId161"/>
    <p:sldId id="955" r:id="rId162"/>
    <p:sldId id="629" r:id="rId163"/>
    <p:sldId id="756" r:id="rId164"/>
    <p:sldId id="631" r:id="rId165"/>
    <p:sldId id="757" r:id="rId166"/>
    <p:sldId id="762" r:id="rId167"/>
    <p:sldId id="763" r:id="rId168"/>
    <p:sldId id="632" r:id="rId169"/>
    <p:sldId id="758" r:id="rId170"/>
    <p:sldId id="656" r:id="rId171"/>
    <p:sldId id="759" r:id="rId172"/>
    <p:sldId id="865" r:id="rId173"/>
    <p:sldId id="430" r:id="rId174"/>
    <p:sldId id="290" r:id="rId175"/>
    <p:sldId id="822" r:id="rId176"/>
    <p:sldId id="281" r:id="rId1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60"/>
    <p:restoredTop sz="79098" autoAdjust="0"/>
  </p:normalViewPr>
  <p:slideViewPr>
    <p:cSldViewPr snapToGrid="0" snapToObjects="1">
      <p:cViewPr varScale="1">
        <p:scale>
          <a:sx n="125" d="100"/>
          <a:sy n="125" d="100"/>
        </p:scale>
        <p:origin x="264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11/13/24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30</a:t>
            </a:fld>
            <a:endParaRPr lang="en-US"/>
          </a:p>
        </p:txBody>
      </p:sp>
    </p:spTree>
    <p:extLst>
      <p:ext uri="{BB962C8B-B14F-4D97-AF65-F5344CB8AC3E}">
        <p14:creationId xmlns:p14="http://schemas.microsoft.com/office/powerpoint/2010/main" val="2391086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31</a:t>
            </a:fld>
            <a:endParaRPr lang="en-US"/>
          </a:p>
        </p:txBody>
      </p:sp>
    </p:spTree>
    <p:extLst>
      <p:ext uri="{BB962C8B-B14F-4D97-AF65-F5344CB8AC3E}">
        <p14:creationId xmlns:p14="http://schemas.microsoft.com/office/powerpoint/2010/main" val="256735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32</a:t>
            </a:fld>
            <a:endParaRPr lang="en-US"/>
          </a:p>
        </p:txBody>
      </p:sp>
    </p:spTree>
    <p:extLst>
      <p:ext uri="{BB962C8B-B14F-4D97-AF65-F5344CB8AC3E}">
        <p14:creationId xmlns:p14="http://schemas.microsoft.com/office/powerpoint/2010/main" val="2512949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33</a:t>
            </a:fld>
            <a:endParaRPr lang="en-US"/>
          </a:p>
        </p:txBody>
      </p:sp>
    </p:spTree>
    <p:extLst>
      <p:ext uri="{BB962C8B-B14F-4D97-AF65-F5344CB8AC3E}">
        <p14:creationId xmlns:p14="http://schemas.microsoft.com/office/powerpoint/2010/main" val="274408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35</a:t>
            </a:fld>
            <a:endParaRPr lang="en-US"/>
          </a:p>
        </p:txBody>
      </p:sp>
    </p:spTree>
    <p:extLst>
      <p:ext uri="{BB962C8B-B14F-4D97-AF65-F5344CB8AC3E}">
        <p14:creationId xmlns:p14="http://schemas.microsoft.com/office/powerpoint/2010/main" val="2589523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36</a:t>
            </a:fld>
            <a:endParaRPr lang="en-US"/>
          </a:p>
        </p:txBody>
      </p:sp>
    </p:spTree>
    <p:extLst>
      <p:ext uri="{BB962C8B-B14F-4D97-AF65-F5344CB8AC3E}">
        <p14:creationId xmlns:p14="http://schemas.microsoft.com/office/powerpoint/2010/main" val="2210000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37</a:t>
            </a:fld>
            <a:endParaRPr lang="en-US"/>
          </a:p>
        </p:txBody>
      </p:sp>
    </p:spTree>
    <p:extLst>
      <p:ext uri="{BB962C8B-B14F-4D97-AF65-F5344CB8AC3E}">
        <p14:creationId xmlns:p14="http://schemas.microsoft.com/office/powerpoint/2010/main" val="2770675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38</a:t>
            </a:fld>
            <a:endParaRPr lang="en-US"/>
          </a:p>
        </p:txBody>
      </p:sp>
    </p:spTree>
    <p:extLst>
      <p:ext uri="{BB962C8B-B14F-4D97-AF65-F5344CB8AC3E}">
        <p14:creationId xmlns:p14="http://schemas.microsoft.com/office/powerpoint/2010/main" val="1835020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41</a:t>
            </a:fld>
            <a:endParaRPr lang="en-US"/>
          </a:p>
        </p:txBody>
      </p:sp>
    </p:spTree>
    <p:extLst>
      <p:ext uri="{BB962C8B-B14F-4D97-AF65-F5344CB8AC3E}">
        <p14:creationId xmlns:p14="http://schemas.microsoft.com/office/powerpoint/2010/main" val="2088470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42</a:t>
            </a:fld>
            <a:endParaRPr lang="en-US"/>
          </a:p>
        </p:txBody>
      </p:sp>
    </p:spTree>
    <p:extLst>
      <p:ext uri="{BB962C8B-B14F-4D97-AF65-F5344CB8AC3E}">
        <p14:creationId xmlns:p14="http://schemas.microsoft.com/office/powerpoint/2010/main" val="109287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43</a:t>
            </a:fld>
            <a:endParaRPr lang="en-US"/>
          </a:p>
        </p:txBody>
      </p:sp>
    </p:spTree>
    <p:extLst>
      <p:ext uri="{BB962C8B-B14F-4D97-AF65-F5344CB8AC3E}">
        <p14:creationId xmlns:p14="http://schemas.microsoft.com/office/powerpoint/2010/main" val="150525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44</a:t>
            </a:fld>
            <a:endParaRPr lang="en-US"/>
          </a:p>
        </p:txBody>
      </p:sp>
    </p:spTree>
    <p:extLst>
      <p:ext uri="{BB962C8B-B14F-4D97-AF65-F5344CB8AC3E}">
        <p14:creationId xmlns:p14="http://schemas.microsoft.com/office/powerpoint/2010/main" val="1778618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45</a:t>
            </a:fld>
            <a:endParaRPr lang="en-US"/>
          </a:p>
        </p:txBody>
      </p:sp>
    </p:spTree>
    <p:extLst>
      <p:ext uri="{BB962C8B-B14F-4D97-AF65-F5344CB8AC3E}">
        <p14:creationId xmlns:p14="http://schemas.microsoft.com/office/powerpoint/2010/main" val="55228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46</a:t>
            </a:fld>
            <a:endParaRPr lang="en-US"/>
          </a:p>
        </p:txBody>
      </p:sp>
    </p:spTree>
    <p:extLst>
      <p:ext uri="{BB962C8B-B14F-4D97-AF65-F5344CB8AC3E}">
        <p14:creationId xmlns:p14="http://schemas.microsoft.com/office/powerpoint/2010/main" val="2200231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47</a:t>
            </a:fld>
            <a:endParaRPr lang="en-US"/>
          </a:p>
        </p:txBody>
      </p:sp>
    </p:spTree>
    <p:extLst>
      <p:ext uri="{BB962C8B-B14F-4D97-AF65-F5344CB8AC3E}">
        <p14:creationId xmlns:p14="http://schemas.microsoft.com/office/powerpoint/2010/main" val="925223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60</a:t>
            </a:fld>
            <a:endParaRPr lang="en-US"/>
          </a:p>
        </p:txBody>
      </p:sp>
    </p:spTree>
    <p:extLst>
      <p:ext uri="{BB962C8B-B14F-4D97-AF65-F5344CB8AC3E}">
        <p14:creationId xmlns:p14="http://schemas.microsoft.com/office/powerpoint/2010/main" val="4294858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62</a:t>
            </a:fld>
            <a:endParaRPr lang="en-US"/>
          </a:p>
        </p:txBody>
      </p:sp>
    </p:spTree>
    <p:extLst>
      <p:ext uri="{BB962C8B-B14F-4D97-AF65-F5344CB8AC3E}">
        <p14:creationId xmlns:p14="http://schemas.microsoft.com/office/powerpoint/2010/main" val="2597413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63</a:t>
            </a:fld>
            <a:endParaRPr lang="en-US"/>
          </a:p>
        </p:txBody>
      </p:sp>
    </p:spTree>
    <p:extLst>
      <p:ext uri="{BB962C8B-B14F-4D97-AF65-F5344CB8AC3E}">
        <p14:creationId xmlns:p14="http://schemas.microsoft.com/office/powerpoint/2010/main" val="2542643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64</a:t>
            </a:fld>
            <a:endParaRPr lang="en-US"/>
          </a:p>
        </p:txBody>
      </p:sp>
    </p:spTree>
    <p:extLst>
      <p:ext uri="{BB962C8B-B14F-4D97-AF65-F5344CB8AC3E}">
        <p14:creationId xmlns:p14="http://schemas.microsoft.com/office/powerpoint/2010/main" val="3102652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65</a:t>
            </a:fld>
            <a:endParaRPr lang="en-US"/>
          </a:p>
        </p:txBody>
      </p:sp>
    </p:spTree>
    <p:extLst>
      <p:ext uri="{BB962C8B-B14F-4D97-AF65-F5344CB8AC3E}">
        <p14:creationId xmlns:p14="http://schemas.microsoft.com/office/powerpoint/2010/main" val="1084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2074077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66</a:t>
            </a:fld>
            <a:endParaRPr lang="en-US"/>
          </a:p>
        </p:txBody>
      </p:sp>
    </p:spTree>
    <p:extLst>
      <p:ext uri="{BB962C8B-B14F-4D97-AF65-F5344CB8AC3E}">
        <p14:creationId xmlns:p14="http://schemas.microsoft.com/office/powerpoint/2010/main" val="3584551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67</a:t>
            </a:fld>
            <a:endParaRPr lang="en-US"/>
          </a:p>
        </p:txBody>
      </p:sp>
    </p:spTree>
    <p:extLst>
      <p:ext uri="{BB962C8B-B14F-4D97-AF65-F5344CB8AC3E}">
        <p14:creationId xmlns:p14="http://schemas.microsoft.com/office/powerpoint/2010/main" val="3860107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69</a:t>
            </a:fld>
            <a:endParaRPr lang="en-US"/>
          </a:p>
        </p:txBody>
      </p:sp>
    </p:spTree>
    <p:extLst>
      <p:ext uri="{BB962C8B-B14F-4D97-AF65-F5344CB8AC3E}">
        <p14:creationId xmlns:p14="http://schemas.microsoft.com/office/powerpoint/2010/main" val="1717922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70</a:t>
            </a:fld>
            <a:endParaRPr lang="en-US"/>
          </a:p>
        </p:txBody>
      </p:sp>
    </p:spTree>
    <p:extLst>
      <p:ext uri="{BB962C8B-B14F-4D97-AF65-F5344CB8AC3E}">
        <p14:creationId xmlns:p14="http://schemas.microsoft.com/office/powerpoint/2010/main" val="2165141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71</a:t>
            </a:fld>
            <a:endParaRPr lang="en-US"/>
          </a:p>
        </p:txBody>
      </p:sp>
    </p:spTree>
    <p:extLst>
      <p:ext uri="{BB962C8B-B14F-4D97-AF65-F5344CB8AC3E}">
        <p14:creationId xmlns:p14="http://schemas.microsoft.com/office/powerpoint/2010/main" val="3379284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28A32C3F-1032-3A7F-E24A-4B8E3A927B06}"/>
            </a:ext>
          </a:extLst>
        </p:cNvPr>
        <p:cNvGrpSpPr/>
        <p:nvPr/>
      </p:nvGrpSpPr>
      <p:grpSpPr>
        <a:xfrm>
          <a:off x="0" y="0"/>
          <a:ext cx="0" cy="0"/>
          <a:chOff x="0" y="0"/>
          <a:chExt cx="0" cy="0"/>
        </a:xfrm>
      </p:grpSpPr>
      <p:sp>
        <p:nvSpPr>
          <p:cNvPr id="419" name="Google Shape;419;g5eba477314_0_37:notes">
            <a:extLst>
              <a:ext uri="{FF2B5EF4-FFF2-40B4-BE49-F238E27FC236}">
                <a16:creationId xmlns:a16="http://schemas.microsoft.com/office/drawing/2014/main" id="{0929C504-F973-3B01-909A-7795EC9F5E5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a:extLst>
              <a:ext uri="{FF2B5EF4-FFF2-40B4-BE49-F238E27FC236}">
                <a16:creationId xmlns:a16="http://schemas.microsoft.com/office/drawing/2014/main" id="{1F433AEC-3C60-6710-A700-EAB835428E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315453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81</a:t>
            </a:fld>
            <a:endParaRPr lang="en-US"/>
          </a:p>
        </p:txBody>
      </p:sp>
    </p:spTree>
    <p:extLst>
      <p:ext uri="{BB962C8B-B14F-4D97-AF65-F5344CB8AC3E}">
        <p14:creationId xmlns:p14="http://schemas.microsoft.com/office/powerpoint/2010/main" val="2729406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83</a:t>
            </a:fld>
            <a:endParaRPr lang="en-US"/>
          </a:p>
        </p:txBody>
      </p:sp>
    </p:spTree>
    <p:extLst>
      <p:ext uri="{BB962C8B-B14F-4D97-AF65-F5344CB8AC3E}">
        <p14:creationId xmlns:p14="http://schemas.microsoft.com/office/powerpoint/2010/main" val="437723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84</a:t>
            </a:fld>
            <a:endParaRPr lang="en-US"/>
          </a:p>
        </p:txBody>
      </p:sp>
    </p:spTree>
    <p:extLst>
      <p:ext uri="{BB962C8B-B14F-4D97-AF65-F5344CB8AC3E}">
        <p14:creationId xmlns:p14="http://schemas.microsoft.com/office/powerpoint/2010/main" val="1518489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F9B13-7E15-16BA-CA95-17FEBAED69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7808-775C-3CBA-4744-11A6C48E04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3F71F-7784-D1B9-4AF0-778CE852B7D8}"/>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a:extLst>
              <a:ext uri="{FF2B5EF4-FFF2-40B4-BE49-F238E27FC236}">
                <a16:creationId xmlns:a16="http://schemas.microsoft.com/office/drawing/2014/main" id="{A5451B8C-0333-3F40-6769-B7C220626905}"/>
              </a:ext>
            </a:extLst>
          </p:cNvPr>
          <p:cNvSpPr>
            <a:spLocks noGrp="1"/>
          </p:cNvSpPr>
          <p:nvPr>
            <p:ph type="sldNum" sz="quarter" idx="5"/>
          </p:nvPr>
        </p:nvSpPr>
        <p:spPr/>
        <p:txBody>
          <a:bodyPr/>
          <a:lstStyle/>
          <a:p>
            <a:fld id="{F949CB24-BEAC-6A41-9A10-BFD56146B867}" type="slidenum">
              <a:rPr lang="en-US" smtClean="0"/>
              <a:pPr/>
              <a:t>89</a:t>
            </a:fld>
            <a:endParaRPr lang="en-US"/>
          </a:p>
        </p:txBody>
      </p:sp>
    </p:spTree>
    <p:extLst>
      <p:ext uri="{BB962C8B-B14F-4D97-AF65-F5344CB8AC3E}">
        <p14:creationId xmlns:p14="http://schemas.microsoft.com/office/powerpoint/2010/main" val="3311946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111306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89E88-59E8-AE1B-2E97-203CD372DA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B5E0F-22D7-0A28-F2B6-3F48378A1B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C7AF3-FF77-18EE-00AB-33D2F0BE299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09FE53A-4318-F9F3-6F1A-1E25C4AEB709}"/>
              </a:ext>
            </a:extLst>
          </p:cNvPr>
          <p:cNvSpPr>
            <a:spLocks noGrp="1"/>
          </p:cNvSpPr>
          <p:nvPr>
            <p:ph type="sldNum" sz="quarter" idx="5"/>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2629307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F3E3D-DB6C-74C6-C778-21B3026DE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8A57E-3A81-23D7-A19B-9EFF3E0F7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6161F-6B5B-7B5C-860E-B5571E7D02EC}"/>
              </a:ext>
            </a:extLst>
          </p:cNvPr>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a:extLst>
              <a:ext uri="{FF2B5EF4-FFF2-40B4-BE49-F238E27FC236}">
                <a16:creationId xmlns:a16="http://schemas.microsoft.com/office/drawing/2014/main" id="{4E3B17B5-346D-ACE2-D285-A9876BFA975B}"/>
              </a:ext>
            </a:extLst>
          </p:cNvPr>
          <p:cNvSpPr>
            <a:spLocks noGrp="1"/>
          </p:cNvSpPr>
          <p:nvPr>
            <p:ph type="sldNum" sz="quarter" idx="5"/>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3479834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DFD1-BD3F-489D-8CB4-A1026C137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C7BCF-C200-708E-3D11-14768474C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C845D-2715-A775-DC84-DAC4CCD19F90}"/>
              </a:ext>
            </a:extLst>
          </p:cNvPr>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a:extLst>
              <a:ext uri="{FF2B5EF4-FFF2-40B4-BE49-F238E27FC236}">
                <a16:creationId xmlns:a16="http://schemas.microsoft.com/office/drawing/2014/main" id="{A6235D97-279B-FFFF-1760-8E36AD69FBB0}"/>
              </a:ext>
            </a:extLst>
          </p:cNvPr>
          <p:cNvSpPr>
            <a:spLocks noGrp="1"/>
          </p:cNvSpPr>
          <p:nvPr>
            <p:ph type="sldNum" sz="quarter" idx="5"/>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3061661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1E354-9473-2CBC-27EB-3575577CE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6A22ED-6DEB-1F8E-D779-2FF363AB7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41324-C2B2-544F-B61D-B4E9FE231BF6}"/>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4821F110-D188-ADF8-49F3-CF7778C08FBA}"/>
              </a:ext>
            </a:extLst>
          </p:cNvPr>
          <p:cNvSpPr>
            <a:spLocks noGrp="1"/>
          </p:cNvSpPr>
          <p:nvPr>
            <p:ph type="sldNum" sz="quarter" idx="5"/>
          </p:nvPr>
        </p:nvSpPr>
        <p:spPr/>
        <p:txBody>
          <a:bodyPr/>
          <a:lstStyle/>
          <a:p>
            <a:fld id="{F949CB24-BEAC-6A41-9A10-BFD56146B867}" type="slidenum">
              <a:rPr lang="en-US" smtClean="0"/>
              <a:pPr/>
              <a:t>96</a:t>
            </a:fld>
            <a:endParaRPr lang="en-US"/>
          </a:p>
        </p:txBody>
      </p:sp>
    </p:spTree>
    <p:extLst>
      <p:ext uri="{BB962C8B-B14F-4D97-AF65-F5344CB8AC3E}">
        <p14:creationId xmlns:p14="http://schemas.microsoft.com/office/powerpoint/2010/main" val="2136994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89EFF-AC28-4685-2D47-F931FA3FD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B7217-F12E-D9F5-698B-5FFF371CDE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30DAD-C2A8-7D9C-544E-13A024D287F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F31911-1FEA-CEE3-BB9D-8D3204694FE5}"/>
              </a:ext>
            </a:extLst>
          </p:cNvPr>
          <p:cNvSpPr>
            <a:spLocks noGrp="1"/>
          </p:cNvSpPr>
          <p:nvPr>
            <p:ph type="sldNum" sz="quarter" idx="5"/>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3908039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111</a:t>
            </a:fld>
            <a:endParaRPr lang="en-US"/>
          </a:p>
        </p:txBody>
      </p:sp>
    </p:spTree>
    <p:extLst>
      <p:ext uri="{BB962C8B-B14F-4D97-AF65-F5344CB8AC3E}">
        <p14:creationId xmlns:p14="http://schemas.microsoft.com/office/powerpoint/2010/main" val="4266404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112</a:t>
            </a:fld>
            <a:endParaRPr lang="en-US"/>
          </a:p>
        </p:txBody>
      </p:sp>
    </p:spTree>
    <p:extLst>
      <p:ext uri="{BB962C8B-B14F-4D97-AF65-F5344CB8AC3E}">
        <p14:creationId xmlns:p14="http://schemas.microsoft.com/office/powerpoint/2010/main" val="962392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116</a:t>
            </a:fld>
            <a:endParaRPr lang="en-US"/>
          </a:p>
        </p:txBody>
      </p:sp>
    </p:spTree>
    <p:extLst>
      <p:ext uri="{BB962C8B-B14F-4D97-AF65-F5344CB8AC3E}">
        <p14:creationId xmlns:p14="http://schemas.microsoft.com/office/powerpoint/2010/main" val="3798104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118</a:t>
            </a:fld>
            <a:endParaRPr lang="en-US"/>
          </a:p>
        </p:txBody>
      </p:sp>
    </p:spTree>
    <p:extLst>
      <p:ext uri="{BB962C8B-B14F-4D97-AF65-F5344CB8AC3E}">
        <p14:creationId xmlns:p14="http://schemas.microsoft.com/office/powerpoint/2010/main" val="1147572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119</a:t>
            </a:fld>
            <a:endParaRPr lang="en-US"/>
          </a:p>
        </p:txBody>
      </p:sp>
    </p:spTree>
    <p:extLst>
      <p:ext uri="{BB962C8B-B14F-4D97-AF65-F5344CB8AC3E}">
        <p14:creationId xmlns:p14="http://schemas.microsoft.com/office/powerpoint/2010/main" val="1891161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1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120</a:t>
            </a:fld>
            <a:endParaRPr lang="en-US"/>
          </a:p>
        </p:txBody>
      </p:sp>
    </p:spTree>
    <p:extLst>
      <p:ext uri="{BB962C8B-B14F-4D97-AF65-F5344CB8AC3E}">
        <p14:creationId xmlns:p14="http://schemas.microsoft.com/office/powerpoint/2010/main" val="764602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128</a:t>
            </a:fld>
            <a:endParaRPr lang="en-US"/>
          </a:p>
        </p:txBody>
      </p:sp>
    </p:spTree>
    <p:extLst>
      <p:ext uri="{BB962C8B-B14F-4D97-AF65-F5344CB8AC3E}">
        <p14:creationId xmlns:p14="http://schemas.microsoft.com/office/powerpoint/2010/main" val="2548595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129</a:t>
            </a:fld>
            <a:endParaRPr lang="en-US"/>
          </a:p>
        </p:txBody>
      </p:sp>
    </p:spTree>
    <p:extLst>
      <p:ext uri="{BB962C8B-B14F-4D97-AF65-F5344CB8AC3E}">
        <p14:creationId xmlns:p14="http://schemas.microsoft.com/office/powerpoint/2010/main" val="31609689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130</a:t>
            </a:fld>
            <a:endParaRPr lang="en-US"/>
          </a:p>
        </p:txBody>
      </p:sp>
    </p:spTree>
    <p:extLst>
      <p:ext uri="{BB962C8B-B14F-4D97-AF65-F5344CB8AC3E}">
        <p14:creationId xmlns:p14="http://schemas.microsoft.com/office/powerpoint/2010/main" val="11755189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132</a:t>
            </a:fld>
            <a:endParaRPr lang="en-US"/>
          </a:p>
        </p:txBody>
      </p:sp>
    </p:spTree>
    <p:extLst>
      <p:ext uri="{BB962C8B-B14F-4D97-AF65-F5344CB8AC3E}">
        <p14:creationId xmlns:p14="http://schemas.microsoft.com/office/powerpoint/2010/main" val="9356182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138</a:t>
            </a:fld>
            <a:endParaRPr lang="en-US"/>
          </a:p>
        </p:txBody>
      </p:sp>
    </p:spTree>
    <p:extLst>
      <p:ext uri="{BB962C8B-B14F-4D97-AF65-F5344CB8AC3E}">
        <p14:creationId xmlns:p14="http://schemas.microsoft.com/office/powerpoint/2010/main" val="19332327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139</a:t>
            </a:fld>
            <a:endParaRPr lang="en-US"/>
          </a:p>
        </p:txBody>
      </p:sp>
    </p:spTree>
    <p:extLst>
      <p:ext uri="{BB962C8B-B14F-4D97-AF65-F5344CB8AC3E}">
        <p14:creationId xmlns:p14="http://schemas.microsoft.com/office/powerpoint/2010/main" val="1567558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140</a:t>
            </a:fld>
            <a:endParaRPr lang="en-US"/>
          </a:p>
        </p:txBody>
      </p:sp>
    </p:spTree>
    <p:extLst>
      <p:ext uri="{BB962C8B-B14F-4D97-AF65-F5344CB8AC3E}">
        <p14:creationId xmlns:p14="http://schemas.microsoft.com/office/powerpoint/2010/main" val="5784208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141</a:t>
            </a:fld>
            <a:endParaRPr lang="en-US"/>
          </a:p>
        </p:txBody>
      </p:sp>
    </p:spTree>
    <p:extLst>
      <p:ext uri="{BB962C8B-B14F-4D97-AF65-F5344CB8AC3E}">
        <p14:creationId xmlns:p14="http://schemas.microsoft.com/office/powerpoint/2010/main" val="1628515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142</a:t>
            </a:fld>
            <a:endParaRPr lang="en-US"/>
          </a:p>
        </p:txBody>
      </p:sp>
    </p:spTree>
    <p:extLst>
      <p:ext uri="{BB962C8B-B14F-4D97-AF65-F5344CB8AC3E}">
        <p14:creationId xmlns:p14="http://schemas.microsoft.com/office/powerpoint/2010/main" val="1726160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41510530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145</a:t>
            </a:fld>
            <a:endParaRPr lang="en-US"/>
          </a:p>
        </p:txBody>
      </p:sp>
    </p:spTree>
    <p:extLst>
      <p:ext uri="{BB962C8B-B14F-4D97-AF65-F5344CB8AC3E}">
        <p14:creationId xmlns:p14="http://schemas.microsoft.com/office/powerpoint/2010/main" val="29626595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146</a:t>
            </a:fld>
            <a:endParaRPr lang="en-US"/>
          </a:p>
        </p:txBody>
      </p:sp>
    </p:spTree>
    <p:extLst>
      <p:ext uri="{BB962C8B-B14F-4D97-AF65-F5344CB8AC3E}">
        <p14:creationId xmlns:p14="http://schemas.microsoft.com/office/powerpoint/2010/main" val="4900672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148</a:t>
            </a:fld>
            <a:endParaRPr lang="en-US"/>
          </a:p>
        </p:txBody>
      </p:sp>
    </p:spTree>
    <p:extLst>
      <p:ext uri="{BB962C8B-B14F-4D97-AF65-F5344CB8AC3E}">
        <p14:creationId xmlns:p14="http://schemas.microsoft.com/office/powerpoint/2010/main" val="38463323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149</a:t>
            </a:fld>
            <a:endParaRPr lang="en-US"/>
          </a:p>
        </p:txBody>
      </p:sp>
    </p:spTree>
    <p:extLst>
      <p:ext uri="{BB962C8B-B14F-4D97-AF65-F5344CB8AC3E}">
        <p14:creationId xmlns:p14="http://schemas.microsoft.com/office/powerpoint/2010/main" val="23282642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150</a:t>
            </a:fld>
            <a:endParaRPr lang="en-US"/>
          </a:p>
        </p:txBody>
      </p:sp>
    </p:spTree>
    <p:extLst>
      <p:ext uri="{BB962C8B-B14F-4D97-AF65-F5344CB8AC3E}">
        <p14:creationId xmlns:p14="http://schemas.microsoft.com/office/powerpoint/2010/main" val="4263267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151</a:t>
            </a:fld>
            <a:endParaRPr lang="en-US"/>
          </a:p>
        </p:txBody>
      </p:sp>
    </p:spTree>
    <p:extLst>
      <p:ext uri="{BB962C8B-B14F-4D97-AF65-F5344CB8AC3E}">
        <p14:creationId xmlns:p14="http://schemas.microsoft.com/office/powerpoint/2010/main" val="14854126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152</a:t>
            </a:fld>
            <a:endParaRPr lang="en-US"/>
          </a:p>
        </p:txBody>
      </p:sp>
    </p:spTree>
    <p:extLst>
      <p:ext uri="{BB962C8B-B14F-4D97-AF65-F5344CB8AC3E}">
        <p14:creationId xmlns:p14="http://schemas.microsoft.com/office/powerpoint/2010/main" val="7655565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153</a:t>
            </a:fld>
            <a:endParaRPr lang="en-US"/>
          </a:p>
        </p:txBody>
      </p:sp>
    </p:spTree>
    <p:extLst>
      <p:ext uri="{BB962C8B-B14F-4D97-AF65-F5344CB8AC3E}">
        <p14:creationId xmlns:p14="http://schemas.microsoft.com/office/powerpoint/2010/main" val="1284925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154</a:t>
            </a:fld>
            <a:endParaRPr lang="en-US"/>
          </a:p>
        </p:txBody>
      </p:sp>
    </p:spTree>
    <p:extLst>
      <p:ext uri="{BB962C8B-B14F-4D97-AF65-F5344CB8AC3E}">
        <p14:creationId xmlns:p14="http://schemas.microsoft.com/office/powerpoint/2010/main" val="9183479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156</a:t>
            </a:fld>
            <a:endParaRPr lang="en-US"/>
          </a:p>
        </p:txBody>
      </p:sp>
    </p:spTree>
    <p:extLst>
      <p:ext uri="{BB962C8B-B14F-4D97-AF65-F5344CB8AC3E}">
        <p14:creationId xmlns:p14="http://schemas.microsoft.com/office/powerpoint/2010/main" val="1830111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34241426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157</a:t>
            </a:fld>
            <a:endParaRPr lang="en-US"/>
          </a:p>
        </p:txBody>
      </p:sp>
    </p:spTree>
    <p:extLst>
      <p:ext uri="{BB962C8B-B14F-4D97-AF65-F5344CB8AC3E}">
        <p14:creationId xmlns:p14="http://schemas.microsoft.com/office/powerpoint/2010/main" val="32298614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158</a:t>
            </a:fld>
            <a:endParaRPr lang="en-US"/>
          </a:p>
        </p:txBody>
      </p:sp>
    </p:spTree>
    <p:extLst>
      <p:ext uri="{BB962C8B-B14F-4D97-AF65-F5344CB8AC3E}">
        <p14:creationId xmlns:p14="http://schemas.microsoft.com/office/powerpoint/2010/main" val="2164698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159</a:t>
            </a:fld>
            <a:endParaRPr lang="en-US"/>
          </a:p>
        </p:txBody>
      </p:sp>
    </p:spTree>
    <p:extLst>
      <p:ext uri="{BB962C8B-B14F-4D97-AF65-F5344CB8AC3E}">
        <p14:creationId xmlns:p14="http://schemas.microsoft.com/office/powerpoint/2010/main" val="4038503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160</a:t>
            </a:fld>
            <a:endParaRPr lang="en-US"/>
          </a:p>
        </p:txBody>
      </p:sp>
    </p:spTree>
    <p:extLst>
      <p:ext uri="{BB962C8B-B14F-4D97-AF65-F5344CB8AC3E}">
        <p14:creationId xmlns:p14="http://schemas.microsoft.com/office/powerpoint/2010/main" val="4112243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938748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29</a:t>
            </a:fld>
            <a:endParaRPr lang="en-US"/>
          </a:p>
        </p:txBody>
      </p:sp>
    </p:spTree>
    <p:extLst>
      <p:ext uri="{BB962C8B-B14F-4D97-AF65-F5344CB8AC3E}">
        <p14:creationId xmlns:p14="http://schemas.microsoft.com/office/powerpoint/2010/main" val="4174406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882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13/11/2024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13/11/2024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13/11/2024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13/11/2024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13/11/2024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13/11/2024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13/11/2024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13/11/2024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1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sz="1800" dirty="0"/>
              <a:t>A 101 guide to messaging</a:t>
            </a:r>
          </a:p>
          <a:p>
            <a:r>
              <a:rPr lang="en-US" sz="1800" dirty="0"/>
              <a:t>Ian Cooper</a:t>
            </a:r>
          </a:p>
          <a:p>
            <a:r>
              <a:rPr lang="en-US" sz="1800" dirty="0"/>
              <a:t>X and </a:t>
            </a:r>
            <a:r>
              <a:rPr lang="en-US" sz="1800" dirty="0" err="1"/>
              <a:t>Hachyderm</a:t>
            </a:r>
            <a:r>
              <a:rPr lang="en-US" sz="1800" dirty="0"/>
              <a:t>: </a:t>
            </a:r>
            <a:r>
              <a:rPr lang="en-US" sz="1800" dirty="0" err="1"/>
              <a:t>ICooper</a:t>
            </a:r>
            <a:endParaRPr lang="en-US" sz="1800"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10</a:t>
            </a:fld>
            <a:endParaRPr lang="en-US"/>
          </a:p>
        </p:txBody>
      </p:sp>
    </p:spTree>
    <p:extLst>
      <p:ext uri="{BB962C8B-B14F-4D97-AF65-F5344CB8AC3E}">
        <p14:creationId xmlns:p14="http://schemas.microsoft.com/office/powerpoint/2010/main" val="12399968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C4B7-07BC-6AE2-B93F-95602F9C35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64CBA-BACF-B1DF-7945-1F5433F0AA1C}"/>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3" name="Google Shape;104;p25">
            <a:extLst>
              <a:ext uri="{FF2B5EF4-FFF2-40B4-BE49-F238E27FC236}">
                <a16:creationId xmlns:a16="http://schemas.microsoft.com/office/drawing/2014/main" id="{78440DD5-DA49-ACB8-E9CB-9D8DF838CECB}"/>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15641358-66D7-78CD-B7C6-5F9C701211A6}"/>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BBA2FC90-6964-5CBE-6C25-E4E347CE964A}"/>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27782E-44E8-89DD-5761-4F0C2B4189C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CDD01A-5ADA-1B26-45A9-FA1BF380E01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210147F-5F98-64A5-6698-1327E47D14CB}"/>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60FB899-DB8D-49DA-BE94-B5283AA13F83}"/>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88CADE9-DBF0-B652-8988-BAE7470B984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3D98DF3-40A9-0565-0617-B5D6171D1BB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A8B7B66-31E0-2B70-0468-452710C2152B}"/>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EF4AAF8B-6D4C-96C9-DECE-9C083E288D8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6F2B67E-694A-2D04-8710-9F111474822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B11F58B-8406-45D5-6384-B2B4955BFA49}"/>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795537C-433F-E0E8-74A4-03C82B65856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D62CBB-9E0F-D6BD-B5EE-D980A6583CDA}"/>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B0A555E6-A987-1C88-6D58-5DE4C6A5DE84}"/>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AFE2547D-A1A5-6962-FC23-AFC46174713D}"/>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52E6E9-27D8-9FCF-9F2D-CE900D3F28B5}"/>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104BDA3F-8CCE-AD7D-1A31-A9B3F6346A46}"/>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FBBBD5-5B0A-3FF2-EC4C-C1C721339F2E}"/>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ABCC703-0DB1-35C0-57B0-FC1A93A6B725}"/>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3DB9BFC1-DA42-DDD6-849B-0C7A175C3B55}"/>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0E048B7-88E7-ED7E-E21A-94E064C269D5}"/>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A1344942-0FB8-15EE-F6E1-67232B856467}"/>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A57ED376-72DD-7AA3-3E5A-E486C9ADDFC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8F81A80B-0E12-1DF4-5DB0-C39B673E9C3F}"/>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451F6B-A625-8CE6-3C69-6329AB7FDB78}"/>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3CCEF7-2DE0-6B5D-CABC-53D560E8770C}"/>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001FF3-B6CF-A281-B833-E49720D17846}"/>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A7654B-6696-3CFF-ECB0-D407C0AEB094}"/>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5F6852E0-AC46-EE4B-22FD-FCBE4CA964D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43C7EFB-FD83-A970-527F-CBB27BFDCC9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AD18498-AD2C-C01B-1D1C-53E3A71125C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B802C424-4181-11AE-4A4A-3BBFF8FAC273}"/>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DD417C0-4BBC-DCC5-B3B6-36B199853464}"/>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1732FB-9CD9-6401-9B44-E08F6BE28868}"/>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DC2DFE-93EC-EB9F-B770-407C7D07756C}"/>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851C51-7711-6E81-EFA6-6FD72CBAC14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F5BF738-8908-073B-F392-9F3B6157D32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26A6E4-0A07-E732-9DE1-5915DA78EE03}"/>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528CA43-4632-54C3-B874-2FEE5434201A}"/>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190777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2D66F-6E25-1BE8-DDA5-38E330245C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DFD810-383B-A3DE-5102-BAE4E11015D5}"/>
              </a:ext>
            </a:extLst>
          </p:cNvPr>
          <p:cNvSpPr>
            <a:spLocks noGrp="1"/>
          </p:cNvSpPr>
          <p:nvPr>
            <p:ph type="sldNum" sz="quarter" idx="12"/>
          </p:nvPr>
        </p:nvSpPr>
        <p:spPr/>
        <p:txBody>
          <a:bodyPr/>
          <a:lstStyle/>
          <a:p>
            <a:fld id="{867D4A06-35AE-BD4A-84A9-613A26F3D41D}" type="slidenum">
              <a:rPr lang="en-US" smtClean="0"/>
              <a:pPr/>
              <a:t>101</a:t>
            </a:fld>
            <a:endParaRPr lang="en-US"/>
          </a:p>
        </p:txBody>
      </p:sp>
      <p:sp>
        <p:nvSpPr>
          <p:cNvPr id="3" name="Google Shape;104;p25">
            <a:extLst>
              <a:ext uri="{FF2B5EF4-FFF2-40B4-BE49-F238E27FC236}">
                <a16:creationId xmlns:a16="http://schemas.microsoft.com/office/drawing/2014/main" id="{C7E30E40-964F-0079-47F3-8828BD9F206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p>
        </p:txBody>
      </p:sp>
      <p:sp>
        <p:nvSpPr>
          <p:cNvPr id="4" name="Rounded Rectangle 3">
            <a:extLst>
              <a:ext uri="{FF2B5EF4-FFF2-40B4-BE49-F238E27FC236}">
                <a16:creationId xmlns:a16="http://schemas.microsoft.com/office/drawing/2014/main" id="{B3ED2D80-7232-E54B-F592-80A3709A92AE}"/>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E16AD871-E5AC-2D09-0DFC-0836938B7CCC}"/>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A8AB7A-00F8-E09C-7E2C-79FBC7396D08}"/>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8D3F8A28-C237-2411-30D4-494D6886DDC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949928C-CFC0-7DB2-4E7A-F5415BB7C30C}"/>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9DDD3BE5-98FF-E04E-EF71-956AD0ADF21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827BC1E-EBC0-DF18-1037-01A919B85602}"/>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B31A61-392E-5959-4D2C-494F6AF7EE6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FDAC5EC-3A14-0E42-B146-686BA9FF6A55}"/>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E6518A4-362C-4897-FE6F-BFC2E6478E37}"/>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8646518-3557-D46F-12E4-AF50F1E8693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82695AE1-743B-1DD5-8C8F-1820DC5AB62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5B0B87F2-B6EC-5348-6A44-FDAAC91A3F17}"/>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52AACC6-18FE-936B-9846-EE563B67D7EE}"/>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464927E1-F3EF-60DA-A0E8-5CC4DCA56038}"/>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755B42B4-8927-E3B6-FF7D-89ECDF2A6038}"/>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00BCC2-25CA-CFD2-63BE-98F35E42F59D}"/>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DB6D58DB-21E9-EEDC-60DC-60CFEBDD141A}"/>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78DC6-3086-6E7C-A1B7-FAB074CC63BA}"/>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E1CC37-EE7B-93ED-9611-160C5E3E4C0A}"/>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A236925C-90FD-336D-1979-60DB24A290F7}"/>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5933E-7716-BC6E-667E-9A04F9819DC9}"/>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1F5697CE-7744-A160-97DE-5BA83638807B}"/>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91DA3B-9C4A-5DEE-D760-CEC14419602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6A7AC4F3-0646-F7B1-223F-A295C06DB05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951D81-04A9-A99B-7A8B-BA905C140F06}"/>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4C668F-9FF8-5434-2622-E65BF07ED8C9}"/>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90DA9A-D735-E5E6-0184-619141E130BA}"/>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DC34075-6C4B-7833-2BFB-0190EDB07CCC}"/>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15BAA046-F26A-C50E-D1B6-4B6209A29649}"/>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EC319EF-9996-431B-5BA7-D805AAD043AB}"/>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DD19C08B-36E2-A11C-5151-2ED26137AD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7107B48C-6925-8FAA-FDD9-35D5CF559C26}"/>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59463A6-B1E6-D630-D391-77B2A312A8C0}"/>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302093-7217-B212-B91F-A6655DBFC37D}"/>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D451827-524C-6521-C1E5-DA9082FCF0E4}"/>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5E7077A-F78C-6B7B-B7D0-BD2173D7C20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B6AD7EF-25B3-11FB-A6D3-38756E793CE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1324718-C1B9-4BB4-4B81-E5A12A2F6A76}"/>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205E77-0794-3E1D-5374-6F59508BCBE0}"/>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376526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92901-2D57-87FA-B6FE-49C4F20A084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749E0-5EB7-5970-7584-C43BDE3449F5}"/>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3" name="Google Shape;104;p25">
            <a:extLst>
              <a:ext uri="{FF2B5EF4-FFF2-40B4-BE49-F238E27FC236}">
                <a16:creationId xmlns:a16="http://schemas.microsoft.com/office/drawing/2014/main" id="{643359EF-7344-C1F6-4424-A9AE98B3DC5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3C9D434E-4085-00F1-2558-4EE0B5649A76}"/>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998B068C-14A0-1B75-B441-66A46C1CF96F}"/>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381762C-0E25-6E7B-235D-211EF4A0F88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2C46E0C2-3C75-EFA0-A0B3-F947EB3998BE}"/>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DA39835C-E350-D5E7-34AD-591CF6E4920B}"/>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8C32FC1-E7BA-1884-F8EB-E1266884A566}"/>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1AE10E3-B094-0E04-DD97-AB4C4D6D4041}"/>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80BEA84B-9A1F-50D4-4F0A-18BEA5962FB0}"/>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60D3F1-07F8-F1B1-A9E6-5AA23EAC3C88}"/>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9CA65F4F-696B-5CE3-7615-B599F278CE7C}"/>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8DA0333-BEC5-A53B-FBFB-C6AE1D7B4146}"/>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B0D4F95E-AC1B-E4B7-3E7F-90B47F8987C7}"/>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A31C837-E864-6C3F-55C8-7E8B64FA2732}"/>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B149A22-EEE3-12AD-03D2-5F01F2777411}"/>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033C9B03-57C4-D455-6ACC-66A94507CE41}"/>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6DA2FBF8-2211-2AE2-F376-DD3ED342082B}"/>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170B792-1589-D00B-7A0B-0D608F238858}"/>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B775C710-A6DF-9AF0-E91A-1DF97E944201}"/>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7F23159-A569-2CCE-5008-3AED862B9572}"/>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4CF7EE-9B41-B8D0-C9D6-7939FE2EB5CC}"/>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A3939A0E-5205-F61E-9E27-0EA1919BC781}"/>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4D7C5FB-7A48-2C6F-FFD3-D1D9998D7F23}"/>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4DAC638F-66C7-D571-78D1-852E23E79D1D}"/>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FCEFB7B7-74E0-8367-FF6C-1AB75542D532}"/>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8B4CC034-2AEF-CB30-D6B3-FC22A6B87C2E}"/>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371C47B-684B-662D-F919-E356F9B229C5}"/>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D45E53-9A0B-EA3D-223B-DA98F84E8704}"/>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B5C4F3-3791-6629-1A91-9DA00D9470C1}"/>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D606403-DF75-67EE-0475-8D7F56884C50}"/>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rPr>
              <a:t>Saga</a:t>
            </a:r>
            <a:r>
              <a:rPr lang="en-GB" sz="14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17833591-85CF-B828-4E0D-FAF4749EB132}"/>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3C5DBE3E-00C6-3A66-FDBE-CA2791A58D1A}"/>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B4815EFE-8F00-3AE7-1AA3-94C516C61592}"/>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FB799D1F-7380-AFEF-DAC4-46EA4C38D9EB}"/>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6DC0B5CC-65D3-A9B5-304F-6736A137DF73}"/>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989AAB-8F89-9A26-9FD8-BBA5B7055673}"/>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E82A346-09ED-8567-EE82-A28C439778E7}"/>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F946A81-5DD5-9FA5-F595-B92BDE53A9B1}"/>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FC51684-2EFA-6348-DDB2-B8F40E9C8910}"/>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709DAE2-F9C5-14F2-E68B-9B8BE123D205}"/>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1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EA160-33F7-A898-6EB9-BFA1896B43F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28242B-5C75-3166-4EBE-A8C34787130E}"/>
              </a:ext>
            </a:extLst>
          </p:cNvPr>
          <p:cNvSpPr>
            <a:spLocks noGrp="1"/>
          </p:cNvSpPr>
          <p:nvPr>
            <p:ph type="sldNum" sz="quarter" idx="12"/>
          </p:nvPr>
        </p:nvSpPr>
        <p:spPr/>
        <p:txBody>
          <a:bodyPr/>
          <a:lstStyle/>
          <a:p>
            <a:fld id="{867D4A06-35AE-BD4A-84A9-613A26F3D41D}" type="slidenum">
              <a:rPr lang="en-US" smtClean="0"/>
              <a:pPr/>
              <a:t>103</a:t>
            </a:fld>
            <a:endParaRPr lang="en-US"/>
          </a:p>
        </p:txBody>
      </p:sp>
      <p:sp>
        <p:nvSpPr>
          <p:cNvPr id="3" name="Google Shape;104;p25">
            <a:extLst>
              <a:ext uri="{FF2B5EF4-FFF2-40B4-BE49-F238E27FC236}">
                <a16:creationId xmlns:a16="http://schemas.microsoft.com/office/drawing/2014/main" id="{A348FD00-B532-D7E0-DAC5-75AFC44C534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2119DD35-1B61-1E7A-D445-30CAD1690CD7}"/>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83E8868F-B71D-D72E-94B3-BA47545559C0}"/>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76C05EC-D1CC-A537-116B-57A64AB77E5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54C7FF5-C8CD-4ED9-24F8-9E3D1288B22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8ABE823-BBB9-C0EB-E35A-6E65F3C0AE7F}"/>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9C1EC33-40F6-8565-1AC4-BCC26746B27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E554708-373B-AE39-1D93-F808CA18529D}"/>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F75C315-ECED-39B2-CAB8-CA2D1646FE74}"/>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6C8E6DE-9FF1-101E-DEE1-1362526B45BE}"/>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3B6CA37-3202-C226-2D91-22AB41934CFA}"/>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163C66A4-1939-9E61-2241-626B5BC569BB}"/>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B4B304B-3157-179E-8B1D-A4AFA02CDF65}"/>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FB02B75-B3D7-9F86-939E-A10FDF0163C5}"/>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89E1BB-B3F9-896D-176C-8C84724D6454}"/>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60FBC8-525A-96C2-B467-D39B8DFE7331}"/>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B57C27-6309-13EA-B880-D65FA566BD8A}"/>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0B6F02D8-531F-498D-02BC-BDEF779213CF}"/>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3FCB036A-A012-1D27-6693-2B380798144F}"/>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104ABAE9-1C46-1558-42A0-3C3506E5D82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01B1A7B-56B6-524A-10CE-F8DF9A53165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D6BBA57-0839-447F-1B2B-73D2EAEF56E3}"/>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43157114-8F97-04AA-A77A-9090E87E8EF9}"/>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6AB75157-FC88-18B9-1E28-E02CF6973312}"/>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15BE31-AA3A-D0CD-809E-AF10E3B8BCAC}"/>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01759A8-3BB3-F0A2-382A-9AC4B6DC3A10}"/>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25E131-F65A-4C04-FBF9-3092FC686E30}"/>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8B89F3A-1EB5-5B2E-91CC-E6C78EDC7885}"/>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E1357C1-6CF6-2106-80A3-01A66C446F1B}"/>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F1F2F9-2DD7-CA36-089C-8F89DAFB7C6D}"/>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B6511322-0605-7260-D9DF-94BE59BACE05}"/>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4539BB6-CE9D-07AE-2981-5E124B668CC4}"/>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75E1543-7627-F681-B74B-DE5D044A0DF6}"/>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F882926A-90AF-A723-7096-45244C59D170}"/>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517D1B9-6D33-F818-7CBE-384484C09AC4}"/>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52F3688E-7B21-C8DE-5C08-C8EA7669F85F}"/>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DA771898-CC2A-1CBD-0F82-EF33272AF883}"/>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61B23C-B325-C25B-7385-152D948C4D6F}"/>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1026622-5A7D-83D8-4F84-4F0CD62B08E0}"/>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09246570-C3B3-EF9F-E396-0352E72997A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83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E937-D2CE-FCDA-9605-56E8579A0A5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847F53CF-D9DE-BD6C-5CD2-D757119CFCE8}"/>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8449CA7-D356-8F2A-ECAB-FF579863FB95}"/>
              </a:ext>
            </a:extLst>
          </p:cNvPr>
          <p:cNvSpPr>
            <a:spLocks noGrp="1"/>
          </p:cNvSpPr>
          <p:nvPr>
            <p:ph type="sldNum" sz="quarter" idx="12"/>
          </p:nvPr>
        </p:nvSpPr>
        <p:spPr/>
        <p:txBody>
          <a:bodyPr/>
          <a:lstStyle/>
          <a:p>
            <a:fld id="{867D4A06-35AE-BD4A-84A9-613A26F3D41D}" type="slidenum">
              <a:rPr lang="en-US" smtClean="0"/>
              <a:pPr/>
              <a:t>104</a:t>
            </a:fld>
            <a:endParaRPr lang="en-US"/>
          </a:p>
        </p:txBody>
      </p:sp>
      <p:sp>
        <p:nvSpPr>
          <p:cNvPr id="3" name="Google Shape;104;p25">
            <a:extLst>
              <a:ext uri="{FF2B5EF4-FFF2-40B4-BE49-F238E27FC236}">
                <a16:creationId xmlns:a16="http://schemas.microsoft.com/office/drawing/2014/main" id="{87D3A5CC-329D-9007-D972-5594258AE9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34EB2C1D-CF09-5D91-CBDD-9B50A3A59F69}"/>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A2448A1-E43C-6AC7-22A0-A05DB2BDA541}"/>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5FB15D47-6C9E-C672-49DA-9928DF7EB03E}"/>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045237A-3AA3-4EFD-E03B-757EA014E748}"/>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5C3B023-6660-AB14-08C1-E372D6DA8792}"/>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6DB286E-D8D0-F65B-60BD-B13B6CA5AE89}"/>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68F287F-CC21-C8D6-597F-1CBAE4EA9D8A}"/>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780A93D-6080-95B6-01DF-6661335165F0}"/>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C21C66E-8814-229D-B8DF-F4EA8C770B0A}"/>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10FEAE4-B0A4-740D-3934-76E526B9D880}"/>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9B4C5D21-0BC1-9AFB-822C-89199EBB87AA}"/>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C0BF87-F18C-8C73-136B-05CD92A3E828}"/>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189D7CAB-48D0-BCFF-2098-F8CC9BF2F172}"/>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5012F5F-F1F9-C348-701B-8572896A282D}"/>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B4B8801F-90B1-FAC6-D1D9-02C5FB0D014C}"/>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5A4654D-6C19-E729-93F4-AE513F857D01}"/>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25A345C4-616E-5603-991D-2819DDAE2199}"/>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A58BADA-8F4E-6C37-CE1D-BB1466C6C653}"/>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3F0F0E-7F7E-03A6-2E33-E56D15E4BA0A}"/>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A853F2A-1B83-A4E2-8A1E-535670B10B16}"/>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B477B92-6FCC-8865-3579-7F340E52BABD}"/>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150BC394-99C2-F4C6-BF83-D692A38728F6}"/>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63F1F68-3861-7E74-1E3A-B6C0F9267B14}"/>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A1603B-6189-E7F7-59AE-F1B7634342D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2469F82-519A-92AB-2E72-ABDD87DF949E}"/>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7825A84C-2DFE-63EC-CC5A-55853EBFCB0D}"/>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99437E-8795-B053-3901-393224D2E4D5}"/>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BEFCCBE-0F61-4F10-F86D-FC1EDFA0A94A}"/>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33C9D184-3326-585C-AB55-F71728798CD8}"/>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CFF054-0C1D-DF4D-DB02-C22757B7CAF5}"/>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CAD8A9-E4D1-BC30-20E7-FC95B64996FB}"/>
              </a:ext>
            </a:extLst>
          </p:cNvPr>
          <p:cNvSpPr txBox="1"/>
          <p:nvPr/>
        </p:nvSpPr>
        <p:spPr>
          <a:xfrm>
            <a:off x="833120" y="4319799"/>
            <a:ext cx="7183120" cy="830997"/>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a component has a dialog with the process manager; knowledge of the workflow belongs to the process manager; each component responds to invocation of its operations</a:t>
            </a:r>
          </a:p>
        </p:txBody>
      </p:sp>
      <p:sp>
        <p:nvSpPr>
          <p:cNvPr id="4" name="TextBox 3">
            <a:extLst>
              <a:ext uri="{FF2B5EF4-FFF2-40B4-BE49-F238E27FC236}">
                <a16:creationId xmlns:a16="http://schemas.microsoft.com/office/drawing/2014/main" id="{DB3E0B98-A799-CE85-BDCE-2918E39BE6F7}"/>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315715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4" grpId="0"/>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249B-3E74-A0EC-D0AB-F82EEDC51B5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E4426642-0A4E-5624-1D6B-237D360E36C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6E0C74A-71ED-987E-B082-C8A053839B7A}"/>
              </a:ext>
            </a:extLst>
          </p:cNvPr>
          <p:cNvSpPr>
            <a:spLocks noGrp="1"/>
          </p:cNvSpPr>
          <p:nvPr>
            <p:ph type="sldNum" sz="quarter" idx="12"/>
          </p:nvPr>
        </p:nvSpPr>
        <p:spPr/>
        <p:txBody>
          <a:bodyPr/>
          <a:lstStyle/>
          <a:p>
            <a:fld id="{867D4A06-35AE-BD4A-84A9-613A26F3D41D}" type="slidenum">
              <a:rPr lang="en-US" smtClean="0"/>
              <a:pPr/>
              <a:t>105</a:t>
            </a:fld>
            <a:endParaRPr lang="en-US"/>
          </a:p>
        </p:txBody>
      </p:sp>
      <p:sp>
        <p:nvSpPr>
          <p:cNvPr id="3" name="Google Shape;104;p25">
            <a:extLst>
              <a:ext uri="{FF2B5EF4-FFF2-40B4-BE49-F238E27FC236}">
                <a16:creationId xmlns:a16="http://schemas.microsoft.com/office/drawing/2014/main" id="{6981F388-2846-5CA7-187C-ACF594F00B6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8819653C-83F7-A81E-95FD-1C54EEC3AF00}"/>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3D0E655-E844-E53D-8A9F-8F346381EFE6}"/>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A05D1A4E-D4C1-1EE8-F1A0-5E4630A8B9D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05DC2612-19AB-1411-6E1C-1E3C472461B5}"/>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10D665A-022B-2298-C053-3838D03D4836}"/>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881A12A-2FA7-4ED4-8045-D5F06F97507B}"/>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F40448F-D8ED-62B3-BA9D-561EFED04E2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0EE35887-392B-AF34-4A5A-6DEE30CC0D30}"/>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3A21F44-1237-2DD5-762E-AFD353554E1B}"/>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9B0ACB67-EA7C-6DC3-5502-20A80B8EB9DC}"/>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13A4BE9C-F36B-10D1-F3CB-93BDBEFEFDC6}"/>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820707-570A-6A33-1808-C06DD8477A46}"/>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62FC5CF9-81BE-5FBF-F1AD-1F3B586658B3}"/>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0CFF23-80D0-B885-B95F-F1E54670AB71}"/>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9EFBE4D-5D85-4272-80D4-56BD51C81F84}"/>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0E6E667-82AC-3156-5F5B-EF1C9A7F118E}"/>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709E5BF6-275D-01DF-4E6C-3DD763D9A0AF}"/>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14D8E5-143D-7D8E-189C-800C6A52F7D6}"/>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214B3F-5281-ED46-7A14-684035BBBF63}"/>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A477F3-16D9-8A77-E420-7045AD5DD88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8D651-8C4E-AE52-C260-A37B9CF9EE71}"/>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EAB5D150-49C6-F5E5-45EC-D3B842E5CBF8}"/>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3FE1BC-515F-A626-4FE7-BA0D022D8A04}"/>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75103-4047-B6AE-0754-0EF62545FAF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352035-9CC9-C6B6-CBF8-70C5F34B126D}"/>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54CA3DD3-5200-2B2A-798B-D5610D479DA3}"/>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9F6D3C2-EE3C-AA2F-F879-D661C65D7D9C}"/>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F68428E-0293-992D-D2EC-421DCFDCF85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943AE2F-00C9-571D-108A-3F95550A2AA3}"/>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5721AA-54EF-A89A-BA92-EA4B2B3F1E3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F3684D5-A549-E517-FD4A-FF13CC0A373A}"/>
              </a:ext>
            </a:extLst>
          </p:cNvPr>
          <p:cNvSpPr txBox="1"/>
          <p:nvPr/>
        </p:nvSpPr>
        <p:spPr>
          <a:xfrm>
            <a:off x="980440" y="4577862"/>
            <a:ext cx="7183120" cy="1569660"/>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 altering it in the process manager; central control provides understanding of flow. </a:t>
            </a:r>
          </a:p>
          <a:p>
            <a:endParaRPr lang="en-GB" sz="1600" dirty="0">
              <a:latin typeface="Chalkboard" panose="03050602040202020205" pitchFamily="66" charset="77"/>
            </a:endParaRPr>
          </a:p>
          <a:p>
            <a:r>
              <a:rPr lang="en-GB" sz="1600" dirty="0">
                <a:latin typeface="Chalkboard" panose="03050602040202020205" pitchFamily="66" charset="77"/>
              </a:rPr>
              <a:t>But understanding a component’s roll in the flow, requires consulting the process manager, it is not local to the component.</a:t>
            </a:r>
          </a:p>
        </p:txBody>
      </p:sp>
    </p:spTree>
    <p:extLst>
      <p:ext uri="{BB962C8B-B14F-4D97-AF65-F5344CB8AC3E}">
        <p14:creationId xmlns:p14="http://schemas.microsoft.com/office/powerpoint/2010/main" val="345787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856E-676A-DC55-BF2D-A8C2EEB4D9AC}"/>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C8B195ED-4F7E-75F5-7F7B-8F93136704AF}"/>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5F8440F5-8A9F-56E0-C741-44457AF963FE}"/>
              </a:ext>
            </a:extLst>
          </p:cNvPr>
          <p:cNvSpPr>
            <a:spLocks noGrp="1"/>
          </p:cNvSpPr>
          <p:nvPr>
            <p:ph type="sldNum" sz="quarter" idx="12"/>
          </p:nvPr>
        </p:nvSpPr>
        <p:spPr/>
        <p:txBody>
          <a:bodyPr/>
          <a:lstStyle/>
          <a:p>
            <a:fld id="{867D4A06-35AE-BD4A-84A9-613A26F3D41D}" type="slidenum">
              <a:rPr lang="en-US" smtClean="0"/>
              <a:pPr/>
              <a:t>106</a:t>
            </a:fld>
            <a:endParaRPr lang="en-US"/>
          </a:p>
        </p:txBody>
      </p:sp>
      <p:sp>
        <p:nvSpPr>
          <p:cNvPr id="3" name="Google Shape;104;p25">
            <a:extLst>
              <a:ext uri="{FF2B5EF4-FFF2-40B4-BE49-F238E27FC236}">
                <a16:creationId xmlns:a16="http://schemas.microsoft.com/office/drawing/2014/main" id="{501199ED-FC01-8E4A-73B6-190EBB6AC96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CD400627-5AC4-B0E4-705D-504F9461447B}"/>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0C856761-5811-2595-3B8E-5832FCAD24AF}"/>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7CEBD31-B0A9-96B8-B726-B1701F57B73C}"/>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5B183CDA-6C24-59AF-9C2A-7FCA8C8773CD}"/>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C90ABBFC-772A-CFB3-A297-EF7217814103}"/>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470A1591-A34B-E258-3B2E-1A7CF2B1CE3A}"/>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BB03F7AE-151F-D2E1-DAD6-73C7A0E099F2}"/>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DE5BD07-10FA-17A9-2006-F3FBF132E0BE}"/>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06327034-2001-D81E-91F6-3AB2D0DA7EB5}"/>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57F91598-142A-2745-6021-56BEBCBBA0B6}"/>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F8792DFA-84EA-A80F-E037-28BA5F926AA7}"/>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2E29D41-ED94-E5AC-970A-E333EAB25EBD}"/>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9627B069-9381-0371-CEC0-097D167B2FBD}"/>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FBB62BA-B30E-8930-1240-C9A2E3EE451E}"/>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56EC15B-F38A-4B96-EC5A-587ED278188A}"/>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CCD5AF59-C469-F3A6-0062-A1C08F87F34B}"/>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B05338B9-7766-2148-3EB6-0D8C1E7CCE51}"/>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C464929-C4D8-3774-0883-2C5C3551B790}"/>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10CA216-259F-821F-355E-4DBCD699739C}"/>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7FEB57-B495-615A-4C5D-5711FA3BB8C6}"/>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2B2B5E-5CD7-F902-D6F4-083B403D7E22}"/>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D5B23C97-06A4-8CE4-45FF-4EBBC19E7E56}"/>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95AA10-37A2-27BD-01C0-D1D025E6E911}"/>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FCFD808-4A8A-2854-ACCA-991E5F33EA95}"/>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CB83335-4518-9984-CB54-31E7DBDDDB9D}"/>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8353BE40-671A-2700-8EB7-5CB024C1D500}"/>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53CAC7-7466-4144-C45C-AAA40F9BB59B}"/>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1817E45-AB3D-C5FD-5891-D2701CC7AE58}"/>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37249ED0-6047-B49B-10C1-9BE974810E55}"/>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5A407C-1D02-8C88-2D42-41EE32EE8BA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E8C7BB-8478-9975-0C89-EC3B06038169}"/>
              </a:ext>
            </a:extLst>
          </p:cNvPr>
          <p:cNvSpPr txBox="1"/>
          <p:nvPr/>
        </p:nvSpPr>
        <p:spPr>
          <a:xfrm>
            <a:off x="980440" y="4577862"/>
            <a:ext cx="7183120" cy="2062103"/>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there is a business transaction, in this example: if picking or shipping fails, we need to refund the customer; if shipping fails we need to return the goods to the warehouse. The transaction requires that we roll back steps that have already been completed i.e. we reverse the flow.</a:t>
            </a:r>
          </a:p>
          <a:p>
            <a:endParaRPr lang="en-GB" sz="1600" dirty="0">
              <a:latin typeface="Chalkboard" panose="03050602040202020205" pitchFamily="66" charset="77"/>
            </a:endParaRPr>
          </a:p>
          <a:p>
            <a:r>
              <a:rPr lang="en-GB" sz="1600" dirty="0">
                <a:latin typeface="Chalkboard" panose="03050602040202020205" pitchFamily="66" charset="77"/>
              </a:rPr>
              <a:t>We notify the Process Manager, which now runs a workflow to unwind the workflow steps already taken (which it knows).</a:t>
            </a:r>
          </a:p>
        </p:txBody>
      </p:sp>
    </p:spTree>
    <p:extLst>
      <p:ext uri="{BB962C8B-B14F-4D97-AF65-F5344CB8AC3E}">
        <p14:creationId xmlns:p14="http://schemas.microsoft.com/office/powerpoint/2010/main" val="135873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2BC5E-B1CC-27D2-1A8A-630A09C75E71}"/>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42B7A541-0915-5754-7775-47B9243C9D06}"/>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B142682D-3137-ED95-A58D-6AA5F0DF88DD}"/>
              </a:ext>
            </a:extLst>
          </p:cNvPr>
          <p:cNvSpPr>
            <a:spLocks noGrp="1"/>
          </p:cNvSpPr>
          <p:nvPr>
            <p:ph type="sldNum" sz="quarter" idx="12"/>
          </p:nvPr>
        </p:nvSpPr>
        <p:spPr/>
        <p:txBody>
          <a:bodyPr/>
          <a:lstStyle/>
          <a:p>
            <a:fld id="{867D4A06-35AE-BD4A-84A9-613A26F3D41D}" type="slidenum">
              <a:rPr lang="en-US" smtClean="0"/>
              <a:pPr/>
              <a:t>107</a:t>
            </a:fld>
            <a:endParaRPr lang="en-US"/>
          </a:p>
        </p:txBody>
      </p:sp>
      <p:sp>
        <p:nvSpPr>
          <p:cNvPr id="3" name="Google Shape;104;p25">
            <a:extLst>
              <a:ext uri="{FF2B5EF4-FFF2-40B4-BE49-F238E27FC236}">
                <a16:creationId xmlns:a16="http://schemas.microsoft.com/office/drawing/2014/main" id="{E5A00335-1FCA-141B-402E-26FB63C53D26}"/>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p>
        </p:txBody>
      </p:sp>
      <p:sp>
        <p:nvSpPr>
          <p:cNvPr id="7" name="TextBox 6">
            <a:extLst>
              <a:ext uri="{FF2B5EF4-FFF2-40B4-BE49-F238E27FC236}">
                <a16:creationId xmlns:a16="http://schemas.microsoft.com/office/drawing/2014/main" id="{2ECE795B-DF86-C6E0-ADC3-DC79DDCF247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11007B8-DE4A-3632-9218-BC5C89685BF7}"/>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EAFEE6E-BC71-85FD-F346-70DE64AFFB84}"/>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57D4C27D-9C34-CD41-80D8-933516D0656B}"/>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F315DD01-8E50-2F73-283D-2BD5B2BBCAA3}"/>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04AE524-51C9-1258-3D9C-B9AB72E53FD4}"/>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1B75413-48BB-EC5F-0A26-AE80221B44BC}"/>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312D867-8C05-3150-A49E-F14FEC698570}"/>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084165F7-575E-A4A1-8155-F1DD7D347A75}"/>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995D4129-FDCC-EA0F-B379-F7DAE1EB9DFE}"/>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AAB100EE-FEB6-DC84-4BC6-F0A92D7B13A1}"/>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2D516CA-E854-6753-E126-653AEE2225A5}"/>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FF5BA4A4-2C72-3990-2BE0-C773FA093BC1}"/>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5B01446-C668-6039-2BA2-902E1BBA6AE8}"/>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79405C4-5ACB-D249-A77D-5AECFBF981BC}"/>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A6C1653-7650-442C-A7CB-C9507E6A3D44}"/>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2576934-6AE7-520E-930D-F599EB2F2EFC}"/>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3F1862F-1A6B-6A11-128B-8B0FE24FBEEC}"/>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112F665-A4F6-B4C8-09BD-FE37006931D9}"/>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3E65C45-0E6F-F5F0-5BB3-38F3F810E37B}"/>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DFF6341-1152-B39E-5FB5-BC5F2DFF47E8}"/>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08EEDEC9-EDDD-4B12-D430-B44519A1D814}"/>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9BC78E-3EE9-2B69-790E-520E94A55D6B}"/>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7EA078-6F00-D702-346A-424C1BA8714A}"/>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F2F9B3-3D98-D36D-E3E8-08FF54976C8A}"/>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6632E350-5903-6478-88B8-54A865DDD342}"/>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0F1F77E-8E03-8C45-26F8-A7B0DF9EDF4B}"/>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FBD736-4F00-4FB8-672D-C87AE282286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917E8432-2D82-A5D2-4B5B-4FEAC0C91297}"/>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E41E3A3-E7EB-406C-72AD-9394F65DDB6A}"/>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270485-3677-3241-2E85-73F47DC8D3C6}"/>
              </a:ext>
            </a:extLst>
          </p:cNvPr>
          <p:cNvSpPr txBox="1"/>
          <p:nvPr/>
        </p:nvSpPr>
        <p:spPr>
          <a:xfrm>
            <a:off x="875577" y="4261735"/>
            <a:ext cx="7183120" cy="1569660"/>
          </a:xfrm>
          <a:prstGeom prst="rect">
            <a:avLst/>
          </a:prstGeom>
          <a:noFill/>
        </p:spPr>
        <p:txBody>
          <a:bodyPr wrap="square" rtlCol="0">
            <a:spAutoFit/>
          </a:bodyPr>
          <a:lstStyle/>
          <a:p>
            <a:r>
              <a:rPr lang="en-GB" sz="1600" b="1" dirty="0">
                <a:latin typeface="Chalkboard" panose="03050602040202020205" pitchFamily="66" charset="77"/>
              </a:rPr>
              <a:t>Transactions (Saga</a:t>
            </a:r>
            <a:r>
              <a:rPr lang="en-GB" sz="1600" b="1">
                <a:latin typeface="Chalkboard" panose="03050602040202020205" pitchFamily="66" charset="77"/>
              </a:rPr>
              <a:t>)</a:t>
            </a:r>
            <a:r>
              <a:rPr lang="en-GB" sz="1600">
                <a:latin typeface="Chalkboard" panose="03050602040202020205" pitchFamily="66" charset="77"/>
              </a:rPr>
              <a:t>: propagate </a:t>
            </a:r>
            <a:r>
              <a:rPr lang="en-GB" sz="1600" dirty="0">
                <a:latin typeface="Chalkboard" panose="03050602040202020205" pitchFamily="66" charset="77"/>
              </a:rPr>
              <a:t>errors back up to the bus, which triggers the error path on the flow, sending rollback messages. This provides a reliable model for flowing an error – I know that we will reverse the actions taken. It requires a set of operations on each component: raise error, respond to cancellation, but is less complex than choreography for multi-process flows.</a:t>
            </a:r>
          </a:p>
        </p:txBody>
      </p:sp>
      <p:cxnSp>
        <p:nvCxnSpPr>
          <p:cNvPr id="16" name="Straight Connector 15">
            <a:extLst>
              <a:ext uri="{FF2B5EF4-FFF2-40B4-BE49-F238E27FC236}">
                <a16:creationId xmlns:a16="http://schemas.microsoft.com/office/drawing/2014/main" id="{3E104D6F-7D7A-2AAC-8BF5-48656C5E5B62}"/>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7A1E97-84D1-DEE0-08C7-ECBFDA0E73FF}"/>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8A1882-1EC3-F652-F66D-79DC965778ED}"/>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3D4D3113-09AB-15F4-F0E0-B0D7BD829B0D}"/>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F98F993F-6EBB-63D6-75F0-4A6052994626}"/>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9A6010-2F73-996E-7D29-B19FDBDFD3CB}"/>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2DF98F-AD9D-5FF2-A22A-58ED1DE7B24E}"/>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D073DB-767F-48AE-DDDF-2CB28994CEA0}"/>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92D4B177-8471-9653-24D1-A6A69F35AC4E}"/>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74A8C94-5E37-E5DF-80B9-5ADE036FFF62}"/>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993598-AB97-1649-05D1-5017949C61E7}"/>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2FDA9C-7561-478D-F93F-9A7DE2140622}"/>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DDDB85C5-96CD-66D6-8499-F2ADF1A32077}"/>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C5597B52-5C3B-E378-D4C2-074FE2ADE0F1}"/>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9ED1A41-8AF2-06ED-24E3-59F639A67AF1}"/>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33D6A2-D62F-55B8-C957-8329A275E515}"/>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BFDBD0-2E45-EDD5-058F-F88812D15BFB}"/>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A1A0BFD0-3939-DBFE-8C0D-6F5D45CFB6A2}"/>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B3133312-1681-E3DF-8CB0-96667FB9A9D2}"/>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3677DC-3BFD-D3A0-0AF5-DD1DB89D2B9A}"/>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20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1E93-EC75-07AD-FF53-E3E72890E9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C19069-A2CD-60B6-CFA8-28D1396DE4B8}"/>
              </a:ext>
            </a:extLst>
          </p:cNvPr>
          <p:cNvSpPr>
            <a:spLocks noGrp="1"/>
          </p:cNvSpPr>
          <p:nvPr>
            <p:ph type="sldNum" sz="quarter" idx="12"/>
          </p:nvPr>
        </p:nvSpPr>
        <p:spPr/>
        <p:txBody>
          <a:bodyPr/>
          <a:lstStyle/>
          <a:p>
            <a:fld id="{867D4A06-35AE-BD4A-84A9-613A26F3D41D}" type="slidenum">
              <a:rPr lang="en-US" smtClean="0"/>
              <a:pPr/>
              <a:t>108</a:t>
            </a:fld>
            <a:endParaRPr lang="en-US"/>
          </a:p>
        </p:txBody>
      </p:sp>
      <p:graphicFrame>
        <p:nvGraphicFramePr>
          <p:cNvPr id="3" name="Table 2">
            <a:extLst>
              <a:ext uri="{FF2B5EF4-FFF2-40B4-BE49-F238E27FC236}">
                <a16:creationId xmlns:a16="http://schemas.microsoft.com/office/drawing/2014/main" id="{50052111-0FF0-6DE3-75F8-4582FD971964}"/>
              </a:ext>
            </a:extLst>
          </p:cNvPr>
          <p:cNvGraphicFramePr>
            <a:graphicFrameLocks noGrp="1"/>
          </p:cNvGraphicFramePr>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4FBCC75F-4FF2-E863-9CE3-33B19DB627F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Summary</a:t>
            </a:r>
          </a:p>
        </p:txBody>
      </p:sp>
    </p:spTree>
    <p:extLst>
      <p:ext uri="{BB962C8B-B14F-4D97-AF65-F5344CB8AC3E}">
        <p14:creationId xmlns:p14="http://schemas.microsoft.com/office/powerpoint/2010/main" val="3578091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F8B8E-B676-EC7A-5ABA-381C2CCCED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2A8FF8-E9E7-35C5-75CF-438FFBC98437}"/>
              </a:ext>
            </a:extLst>
          </p:cNvPr>
          <p:cNvSpPr>
            <a:spLocks noGrp="1"/>
          </p:cNvSpPr>
          <p:nvPr>
            <p:ph type="title"/>
          </p:nvPr>
        </p:nvSpPr>
        <p:spPr/>
        <p:txBody>
          <a:bodyPr/>
          <a:lstStyle/>
          <a:p>
            <a:r>
              <a:rPr lang="en-US" dirty="0">
                <a:latin typeface="Chalkboard" panose="03050602040202020205" pitchFamily="66" charset="77"/>
              </a:rPr>
              <a:t>Tasks</a:t>
            </a:r>
          </a:p>
        </p:txBody>
      </p:sp>
      <p:sp>
        <p:nvSpPr>
          <p:cNvPr id="4" name="Text Placeholder 3">
            <a:extLst>
              <a:ext uri="{FF2B5EF4-FFF2-40B4-BE49-F238E27FC236}">
                <a16:creationId xmlns:a16="http://schemas.microsoft.com/office/drawing/2014/main" id="{1039D861-C064-0366-B41A-2D06EA4114CF}"/>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305B4FA1-A2D6-CEC7-996F-CF49AC793AF0}"/>
              </a:ext>
            </a:extLst>
          </p:cNvPr>
          <p:cNvSpPr>
            <a:spLocks noGrp="1"/>
          </p:cNvSpPr>
          <p:nvPr>
            <p:ph type="sldNum" sz="quarter" idx="12"/>
          </p:nvPr>
        </p:nvSpPr>
        <p:spPr/>
        <p:txBody>
          <a:bodyPr/>
          <a:lstStyle/>
          <a:p>
            <a:fld id="{867D4A06-35AE-BD4A-84A9-613A26F3D41D}" type="slidenum">
              <a:rPr lang="en-US" smtClean="0"/>
              <a:pPr/>
              <a:t>109</a:t>
            </a:fld>
            <a:endParaRPr lang="en-US"/>
          </a:p>
        </p:txBody>
      </p:sp>
    </p:spTree>
    <p:extLst>
      <p:ext uri="{BB962C8B-B14F-4D97-AF65-F5344CB8AC3E}">
        <p14:creationId xmlns:p14="http://schemas.microsoft.com/office/powerpoint/2010/main" val="4114205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11</a:t>
            </a:fld>
            <a:endParaRPr lang="en-US"/>
          </a:p>
        </p:txBody>
      </p:sp>
    </p:spTree>
    <p:extLst>
      <p:ext uri="{BB962C8B-B14F-4D97-AF65-F5344CB8AC3E}">
        <p14:creationId xmlns:p14="http://schemas.microsoft.com/office/powerpoint/2010/main" val="14038288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D9234-7EAF-F9B7-A6F9-81CF420CE67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658DA6-32E5-55A0-BE5A-4CA8B2DE48B8}"/>
              </a:ext>
            </a:extLst>
          </p:cNvPr>
          <p:cNvSpPr>
            <a:spLocks noGrp="1"/>
          </p:cNvSpPr>
          <p:nvPr>
            <p:ph type="sldNum" sz="quarter" idx="12"/>
          </p:nvPr>
        </p:nvSpPr>
        <p:spPr/>
        <p:txBody>
          <a:bodyPr/>
          <a:lstStyle/>
          <a:p>
            <a:fld id="{00000000-1234-1234-1234-123412341234}" type="slidenum">
              <a:rPr lang="en-GB" smtClean="0"/>
              <a:pPr/>
              <a:t>110</a:t>
            </a:fld>
            <a:endParaRPr lang="en-GB"/>
          </a:p>
        </p:txBody>
      </p:sp>
      <p:sp>
        <p:nvSpPr>
          <p:cNvPr id="5" name="Google Shape;69;p14">
            <a:extLst>
              <a:ext uri="{FF2B5EF4-FFF2-40B4-BE49-F238E27FC236}">
                <a16:creationId xmlns:a16="http://schemas.microsoft.com/office/drawing/2014/main" id="{A73BF575-783D-3F23-F421-E6D96AF23EDE}"/>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Conversations</a:t>
            </a:r>
          </a:p>
        </p:txBody>
      </p:sp>
    </p:spTree>
    <p:extLst>
      <p:ext uri="{BB962C8B-B14F-4D97-AF65-F5344CB8AC3E}">
        <p14:creationId xmlns:p14="http://schemas.microsoft.com/office/powerpoint/2010/main" val="1774610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010722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8180072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113</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5179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114</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983510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115</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90248"/>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488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244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5217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074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12</a:t>
            </a:fld>
            <a:endParaRPr lang="en-US"/>
          </a:p>
        </p:txBody>
      </p:sp>
    </p:spTree>
    <p:extLst>
      <p:ext uri="{BB962C8B-B14F-4D97-AF65-F5344CB8AC3E}">
        <p14:creationId xmlns:p14="http://schemas.microsoft.com/office/powerpoint/2010/main" val="12444873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467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0381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927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2765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124</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6474409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125</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22520239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7DF58-2A9B-C4C1-D4C8-2FE0EED8DD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4E500F-D1A3-55B3-E0EF-7C9AEA8AA4E6}"/>
              </a:ext>
            </a:extLst>
          </p:cNvPr>
          <p:cNvSpPr>
            <a:spLocks noGrp="1"/>
          </p:cNvSpPr>
          <p:nvPr>
            <p:ph type="sldNum" sz="quarter" idx="12"/>
          </p:nvPr>
        </p:nvSpPr>
        <p:spPr/>
        <p:txBody>
          <a:bodyPr/>
          <a:lstStyle/>
          <a:p>
            <a:fld id="{00000000-1234-1234-1234-123412341234}" type="slidenum">
              <a:rPr lang="en-GB" smtClean="0"/>
              <a:pPr/>
              <a:t>126</a:t>
            </a:fld>
            <a:endParaRPr lang="en-GB"/>
          </a:p>
        </p:txBody>
      </p:sp>
      <p:sp>
        <p:nvSpPr>
          <p:cNvPr id="5" name="Google Shape;69;p14">
            <a:extLst>
              <a:ext uri="{FF2B5EF4-FFF2-40B4-BE49-F238E27FC236}">
                <a16:creationId xmlns:a16="http://schemas.microsoft.com/office/drawing/2014/main" id="{89BED8C2-13B8-79FF-35DA-E3E49C9B3DAE}"/>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Repair and Clarification</a:t>
            </a:r>
          </a:p>
        </p:txBody>
      </p:sp>
    </p:spTree>
    <p:extLst>
      <p:ext uri="{BB962C8B-B14F-4D97-AF65-F5344CB8AC3E}">
        <p14:creationId xmlns:p14="http://schemas.microsoft.com/office/powerpoint/2010/main" val="13872829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89959"/>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18166"/>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129</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1434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5637688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130</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076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098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132</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4038869672"/>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133</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70031"/>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134</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135</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136</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913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B6AF9-E6A1-8F15-26CA-4AE6A7EAA85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43EA88-E9FC-021B-5F2F-873E48B065B2}"/>
              </a:ext>
            </a:extLst>
          </p:cNvPr>
          <p:cNvSpPr>
            <a:spLocks noGrp="1"/>
          </p:cNvSpPr>
          <p:nvPr>
            <p:ph type="sldNum" sz="quarter" idx="12"/>
          </p:nvPr>
        </p:nvSpPr>
        <p:spPr/>
        <p:txBody>
          <a:bodyPr/>
          <a:lstStyle/>
          <a:p>
            <a:fld id="{00000000-1234-1234-1234-123412341234}" type="slidenum">
              <a:rPr lang="en-GB" smtClean="0"/>
              <a:pPr/>
              <a:t>137</a:t>
            </a:fld>
            <a:endParaRPr lang="en-GB"/>
          </a:p>
        </p:txBody>
      </p:sp>
      <p:sp>
        <p:nvSpPr>
          <p:cNvPr id="5" name="Google Shape;69;p14">
            <a:extLst>
              <a:ext uri="{FF2B5EF4-FFF2-40B4-BE49-F238E27FC236}">
                <a16:creationId xmlns:a16="http://schemas.microsoft.com/office/drawing/2014/main" id="{59135543-737B-8C73-31ED-F9A39368E911}"/>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Reliable Messaging</a:t>
            </a:r>
          </a:p>
        </p:txBody>
      </p:sp>
    </p:spTree>
    <p:extLst>
      <p:ext uri="{BB962C8B-B14F-4D97-AF65-F5344CB8AC3E}">
        <p14:creationId xmlns:p14="http://schemas.microsoft.com/office/powerpoint/2010/main" val="13454729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138</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06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 - Guaranteed Delivery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139</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52237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animBg="1"/>
      <p:bldP spid="20" grpId="0"/>
      <p:bldP spid="41"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3645012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At Least Once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a:xfrm>
            <a:off x="3601720" y="6366510"/>
            <a:ext cx="2895600" cy="365125"/>
          </a:xfrm>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a:xfrm>
            <a:off x="7030720" y="6366510"/>
            <a:ext cx="2133600" cy="365125"/>
          </a:xfrm>
        </p:spPr>
        <p:txBody>
          <a:bodyPr/>
          <a:lstStyle/>
          <a:p>
            <a:fld id="{53C7D256-7CB4-8D4B-B359-120D79D46DFF}" type="slidenum">
              <a:rPr lang="en-US" smtClean="0"/>
              <a:t>140</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4047468" y="93843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450002" y="95055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840262" y="148388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427524" y="158548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674249" y="203737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612709" y="170566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749387" y="184874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657519" y="252037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777271" y="239615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754772" y="210393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696746" y="143132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672821" y="420695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798100" y="160306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798100" y="254379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426513" y="211358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357228" y="206129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433824" y="359132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364540" y="352320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805412" y="400569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1000658" y="326788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967862" y="225431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978582" y="233287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1054592" y="332217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694296" y="189160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598080" y="178455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649696" y="233287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581741" y="228141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710631" y="170566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753642" y="177693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674750" y="3586761"/>
            <a:ext cx="949261" cy="253916"/>
          </a:xfrm>
          <a:prstGeom prst="rect">
            <a:avLst/>
          </a:prstGeom>
          <a:noFill/>
        </p:spPr>
        <p:txBody>
          <a:bodyPr wrap="square" rtlCol="0">
            <a:spAutoFit/>
          </a:bodyPr>
          <a:lstStyle/>
          <a:p>
            <a:r>
              <a:rPr lang="en-GB" sz="1050" dirty="0">
                <a:solidFill>
                  <a:srgbClr val="FF0000"/>
                </a:solidFill>
              </a:rPr>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620682" y="2702233"/>
            <a:ext cx="2538360" cy="2885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675020" y="3224909"/>
            <a:ext cx="680129" cy="7681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4212610" y="503127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2244283" y="487012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310920" y="426130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594966" y="415686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879068" y="436922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475866" y="509350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816845" y="5250003"/>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will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p:cNvCxnSpPr>
          <p:nvPr/>
        </p:nvCxnSpPr>
        <p:spPr>
          <a:xfrm flipH="1" flipV="1">
            <a:off x="5620682" y="5799788"/>
            <a:ext cx="346092" cy="176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0255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Idempotency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141</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6033995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Inbox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142</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1.3: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6" y="5247514"/>
            <a:ext cx="636627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H="1" flipV="1">
            <a:off x="3283682" y="4849804"/>
            <a:ext cx="421661"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1.2: lookup message()</a:t>
            </a:r>
          </a:p>
        </p:txBody>
      </p:sp>
    </p:spTree>
    <p:extLst>
      <p:ext uri="{BB962C8B-B14F-4D97-AF65-F5344CB8AC3E}">
        <p14:creationId xmlns:p14="http://schemas.microsoft.com/office/powerpoint/2010/main" val="188471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9"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143</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a:t>
            </a:r>
            <a:endParaRPr dirty="0">
              <a:latin typeface="Chalkboard" panose="03050602040202020205" pitchFamily="66" charset="77"/>
            </a:endParaRPr>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
        <p:nvSpPr>
          <p:cNvPr id="3" name="TextBox 2">
            <a:extLst>
              <a:ext uri="{FF2B5EF4-FFF2-40B4-BE49-F238E27FC236}">
                <a16:creationId xmlns:a16="http://schemas.microsoft.com/office/drawing/2014/main" id="{DA95080A-50AE-D748-FCE3-0BEDFAAEE350}"/>
              </a:ext>
            </a:extLst>
          </p:cNvPr>
          <p:cNvSpPr txBox="1"/>
          <p:nvPr/>
        </p:nvSpPr>
        <p:spPr>
          <a:xfrm rot="19692975">
            <a:off x="6547233" y="5253711"/>
            <a:ext cx="1482537" cy="246221"/>
          </a:xfrm>
          <a:prstGeom prst="rect">
            <a:avLst/>
          </a:prstGeom>
          <a:noFill/>
        </p:spPr>
        <p:txBody>
          <a:bodyPr wrap="square" rtlCol="0">
            <a:spAutoFit/>
          </a:bodyPr>
          <a:lstStyle/>
          <a:p>
            <a:r>
              <a:rPr lang="en-GB" sz="1000" dirty="0"/>
              <a:t>1.9: write message()</a:t>
            </a:r>
          </a:p>
        </p:txBody>
      </p:sp>
      <p:cxnSp>
        <p:nvCxnSpPr>
          <p:cNvPr id="5" name="Straight Arrow Connector 4">
            <a:extLst>
              <a:ext uri="{FF2B5EF4-FFF2-40B4-BE49-F238E27FC236}">
                <a16:creationId xmlns:a16="http://schemas.microsoft.com/office/drawing/2014/main" id="{566114F3-A6AC-1021-36B9-5AB9A730025C}"/>
              </a:ext>
            </a:extLst>
          </p:cNvPr>
          <p:cNvCxnSpPr>
            <a:cxnSpLocks/>
            <a:endCxn id="19" idx="3"/>
          </p:cNvCxnSpPr>
          <p:nvPr/>
        </p:nvCxnSpPr>
        <p:spPr>
          <a:xfrm flipH="1">
            <a:off x="6542587" y="5129242"/>
            <a:ext cx="745915" cy="378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1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381C0-368F-6523-AD79-B6212037AD5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E79A96-18ED-F249-724A-1731BFBD6A7B}"/>
              </a:ext>
            </a:extLst>
          </p:cNvPr>
          <p:cNvSpPr>
            <a:spLocks noGrp="1"/>
          </p:cNvSpPr>
          <p:nvPr>
            <p:ph type="sldNum" sz="quarter" idx="12"/>
          </p:nvPr>
        </p:nvSpPr>
        <p:spPr/>
        <p:txBody>
          <a:bodyPr/>
          <a:lstStyle/>
          <a:p>
            <a:fld id="{00000000-1234-1234-1234-123412341234}" type="slidenum">
              <a:rPr lang="en-GB" smtClean="0"/>
              <a:pPr/>
              <a:t>144</a:t>
            </a:fld>
            <a:endParaRPr lang="en-GB"/>
          </a:p>
        </p:txBody>
      </p:sp>
      <p:sp>
        <p:nvSpPr>
          <p:cNvPr id="5" name="Google Shape;69;p14">
            <a:extLst>
              <a:ext uri="{FF2B5EF4-FFF2-40B4-BE49-F238E27FC236}">
                <a16:creationId xmlns:a16="http://schemas.microsoft.com/office/drawing/2014/main" id="{612D8B20-DD39-147C-B500-0F58278869B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Fat &amp; Skinny</a:t>
            </a:r>
          </a:p>
        </p:txBody>
      </p:sp>
    </p:spTree>
    <p:extLst>
      <p:ext uri="{BB962C8B-B14F-4D97-AF65-F5344CB8AC3E}">
        <p14:creationId xmlns:p14="http://schemas.microsoft.com/office/powerpoint/2010/main" val="2643355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26332461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792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72631005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3478389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11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61092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36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777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2975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6D785-607B-B74B-78B6-15C470B7D7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9FE9B4-1F19-ABA6-ADED-CE765B9EF3B3}"/>
              </a:ext>
            </a:extLst>
          </p:cNvPr>
          <p:cNvSpPr>
            <a:spLocks noGrp="1"/>
          </p:cNvSpPr>
          <p:nvPr>
            <p:ph type="sldNum" sz="quarter" idx="12"/>
          </p:nvPr>
        </p:nvSpPr>
        <p:spPr/>
        <p:txBody>
          <a:bodyPr/>
          <a:lstStyle/>
          <a:p>
            <a:fld id="{00000000-1234-1234-1234-123412341234}" type="slidenum">
              <a:rPr lang="en-GB" smtClean="0"/>
              <a:pPr/>
              <a:t>155</a:t>
            </a:fld>
            <a:endParaRPr lang="en-GB"/>
          </a:p>
        </p:txBody>
      </p:sp>
      <p:sp>
        <p:nvSpPr>
          <p:cNvPr id="5" name="Google Shape;69;p14">
            <a:extLst>
              <a:ext uri="{FF2B5EF4-FFF2-40B4-BE49-F238E27FC236}">
                <a16:creationId xmlns:a16="http://schemas.microsoft.com/office/drawing/2014/main" id="{D2924BE5-D946-4667-9598-149F48B1BB22}"/>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Domain, Summary, Ordering</a:t>
            </a:r>
          </a:p>
        </p:txBody>
      </p:sp>
    </p:spTree>
    <p:extLst>
      <p:ext uri="{BB962C8B-B14F-4D97-AF65-F5344CB8AC3E}">
        <p14:creationId xmlns:p14="http://schemas.microsoft.com/office/powerpoint/2010/main" val="2864280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24595504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1326128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158</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605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159</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40826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16</a:t>
            </a:fld>
            <a:endParaRPr lang="en-US"/>
          </a:p>
        </p:txBody>
      </p:sp>
    </p:spTree>
    <p:extLst>
      <p:ext uri="{BB962C8B-B14F-4D97-AF65-F5344CB8AC3E}">
        <p14:creationId xmlns:p14="http://schemas.microsoft.com/office/powerpoint/2010/main" val="37353603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971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4A6FF-6A4E-3D2D-3B9B-C2A358318F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C01298-76C9-0CB5-A5AC-75331ACD3075}"/>
              </a:ext>
            </a:extLst>
          </p:cNvPr>
          <p:cNvSpPr>
            <a:spLocks noGrp="1"/>
          </p:cNvSpPr>
          <p:nvPr>
            <p:ph type="sldNum" sz="quarter" idx="12"/>
          </p:nvPr>
        </p:nvSpPr>
        <p:spPr/>
        <p:txBody>
          <a:bodyPr/>
          <a:lstStyle/>
          <a:p>
            <a:fld id="{00000000-1234-1234-1234-123412341234}" type="slidenum">
              <a:rPr lang="en-GB" smtClean="0"/>
              <a:pPr/>
              <a:t>161</a:t>
            </a:fld>
            <a:endParaRPr lang="en-GB"/>
          </a:p>
        </p:txBody>
      </p:sp>
      <p:sp>
        <p:nvSpPr>
          <p:cNvPr id="5" name="Google Shape;69;p14">
            <a:extLst>
              <a:ext uri="{FF2B5EF4-FFF2-40B4-BE49-F238E27FC236}">
                <a16:creationId xmlns:a16="http://schemas.microsoft.com/office/drawing/2014/main" id="{ADB216EB-F5D7-D370-5885-3A6DAE8D2CB5}"/>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Putting It Together</a:t>
            </a:r>
          </a:p>
        </p:txBody>
      </p:sp>
    </p:spTree>
    <p:extLst>
      <p:ext uri="{BB962C8B-B14F-4D97-AF65-F5344CB8AC3E}">
        <p14:creationId xmlns:p14="http://schemas.microsoft.com/office/powerpoint/2010/main" val="5690789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162</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2724420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163</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164</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165</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166</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167</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168</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169</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170</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171</a:t>
            </a:fld>
            <a:endParaRPr lang="en-US"/>
          </a:p>
        </p:txBody>
      </p:sp>
    </p:spTree>
    <p:extLst>
      <p:ext uri="{BB962C8B-B14F-4D97-AF65-F5344CB8AC3E}">
        <p14:creationId xmlns:p14="http://schemas.microsoft.com/office/powerpoint/2010/main" val="3534765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172</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173</a:t>
            </a:fld>
            <a:endParaRPr lang="en-US"/>
          </a:p>
        </p:txBody>
      </p:sp>
    </p:spTree>
    <p:extLst>
      <p:ext uri="{BB962C8B-B14F-4D97-AF65-F5344CB8AC3E}">
        <p14:creationId xmlns:p14="http://schemas.microsoft.com/office/powerpoint/2010/main" val="1199842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174</a:t>
            </a:fld>
            <a:endParaRPr lang="en-US"/>
          </a:p>
        </p:txBody>
      </p:sp>
    </p:spTree>
    <p:extLst>
      <p:ext uri="{BB962C8B-B14F-4D97-AF65-F5344CB8AC3E}">
        <p14:creationId xmlns:p14="http://schemas.microsoft.com/office/powerpoint/2010/main" val="758847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175</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176</a:t>
            </a:fld>
            <a:endParaRPr lang="en-US"/>
          </a:p>
        </p:txBody>
      </p:sp>
    </p:spTree>
    <p:extLst>
      <p:ext uri="{BB962C8B-B14F-4D97-AF65-F5344CB8AC3E}">
        <p14:creationId xmlns:p14="http://schemas.microsoft.com/office/powerpoint/2010/main" val="297681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18</a:t>
            </a:fld>
            <a:endParaRPr lang="en-US"/>
          </a:p>
        </p:txBody>
      </p:sp>
    </p:spTree>
    <p:extLst>
      <p:ext uri="{BB962C8B-B14F-4D97-AF65-F5344CB8AC3E}">
        <p14:creationId xmlns:p14="http://schemas.microsoft.com/office/powerpoint/2010/main" val="3805661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19</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8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357338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21</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22</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197705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23</a:t>
            </a:fld>
            <a:endParaRPr lang="en-US"/>
          </a:p>
        </p:txBody>
      </p:sp>
    </p:spTree>
    <p:extLst>
      <p:ext uri="{BB962C8B-B14F-4D97-AF65-F5344CB8AC3E}">
        <p14:creationId xmlns:p14="http://schemas.microsoft.com/office/powerpoint/2010/main" val="415551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24</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25</a:t>
            </a:fld>
            <a:endParaRPr lang="en-US"/>
          </a:p>
        </p:txBody>
      </p:sp>
    </p:spTree>
    <p:extLst>
      <p:ext uri="{BB962C8B-B14F-4D97-AF65-F5344CB8AC3E}">
        <p14:creationId xmlns:p14="http://schemas.microsoft.com/office/powerpoint/2010/main" val="3536476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26</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9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27</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47EC-D83E-4647-F53D-B346330169F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B8D593-BE97-412B-22C9-83D87D89DBAE}"/>
              </a:ext>
            </a:extLst>
          </p:cNvPr>
          <p:cNvSpPr>
            <a:spLocks noGrp="1"/>
          </p:cNvSpPr>
          <p:nvPr>
            <p:ph type="sldNum" sz="quarter" idx="12"/>
          </p:nvPr>
        </p:nvSpPr>
        <p:spPr/>
        <p:txBody>
          <a:bodyPr/>
          <a:lstStyle/>
          <a:p>
            <a:fld id="{00000000-1234-1234-1234-123412341234}" type="slidenum">
              <a:rPr lang="en-GB" smtClean="0"/>
              <a:pPr/>
              <a:t>28</a:t>
            </a:fld>
            <a:endParaRPr lang="en-GB"/>
          </a:p>
        </p:txBody>
      </p:sp>
      <p:sp>
        <p:nvSpPr>
          <p:cNvPr id="5" name="Google Shape;69;p14">
            <a:extLst>
              <a:ext uri="{FF2B5EF4-FFF2-40B4-BE49-F238E27FC236}">
                <a16:creationId xmlns:a16="http://schemas.microsoft.com/office/drawing/2014/main" id="{28AE82E0-0CE9-92C6-E53D-9AD41B7C78A2}"/>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Reactive Programming</a:t>
            </a:r>
          </a:p>
        </p:txBody>
      </p:sp>
    </p:spTree>
    <p:extLst>
      <p:ext uri="{BB962C8B-B14F-4D97-AF65-F5344CB8AC3E}">
        <p14:creationId xmlns:p14="http://schemas.microsoft.com/office/powerpoint/2010/main" val="3342811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29</a:t>
            </a:fld>
            <a:endParaRPr lang="en-US"/>
          </a:p>
        </p:txBody>
      </p:sp>
    </p:spTree>
    <p:extLst>
      <p:ext uri="{BB962C8B-B14F-4D97-AF65-F5344CB8AC3E}">
        <p14:creationId xmlns:p14="http://schemas.microsoft.com/office/powerpoint/2010/main" val="2633443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30</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052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31</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2073612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32</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61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33</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285625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4C566-08D3-66E7-7360-7F7F30B6CD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4253BC-BF7D-821B-435D-DD2229B84F86}"/>
              </a:ext>
            </a:extLst>
          </p:cNvPr>
          <p:cNvSpPr>
            <a:spLocks noGrp="1"/>
          </p:cNvSpPr>
          <p:nvPr>
            <p:ph type="sldNum" sz="quarter" idx="12"/>
          </p:nvPr>
        </p:nvSpPr>
        <p:spPr/>
        <p:txBody>
          <a:bodyPr/>
          <a:lstStyle/>
          <a:p>
            <a:fld id="{00000000-1234-1234-1234-123412341234}" type="slidenum">
              <a:rPr lang="en-GB" smtClean="0"/>
              <a:pPr/>
              <a:t>34</a:t>
            </a:fld>
            <a:endParaRPr lang="en-GB"/>
          </a:p>
        </p:txBody>
      </p:sp>
      <p:sp>
        <p:nvSpPr>
          <p:cNvPr id="5" name="Google Shape;69;p14">
            <a:extLst>
              <a:ext uri="{FF2B5EF4-FFF2-40B4-BE49-F238E27FC236}">
                <a16:creationId xmlns:a16="http://schemas.microsoft.com/office/drawing/2014/main" id="{5BAFFDA5-CFE5-8505-FAE0-A78A982879C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Data Flow Programming</a:t>
            </a:r>
          </a:p>
        </p:txBody>
      </p:sp>
    </p:spTree>
    <p:extLst>
      <p:ext uri="{BB962C8B-B14F-4D97-AF65-F5344CB8AC3E}">
        <p14:creationId xmlns:p14="http://schemas.microsoft.com/office/powerpoint/2010/main" val="597176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35</a:t>
            </a:fld>
            <a:endParaRPr lang="en-US"/>
          </a:p>
        </p:txBody>
      </p:sp>
    </p:spTree>
    <p:extLst>
      <p:ext uri="{BB962C8B-B14F-4D97-AF65-F5344CB8AC3E}">
        <p14:creationId xmlns:p14="http://schemas.microsoft.com/office/powerpoint/2010/main" val="2003619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36</a:t>
            </a:fld>
            <a:endParaRPr lang="en-US"/>
          </a:p>
        </p:txBody>
      </p:sp>
    </p:spTree>
    <p:extLst>
      <p:ext uri="{BB962C8B-B14F-4D97-AF65-F5344CB8AC3E}">
        <p14:creationId xmlns:p14="http://schemas.microsoft.com/office/powerpoint/2010/main" val="369944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37</a:t>
            </a:fld>
            <a:endParaRPr lang="en-US"/>
          </a:p>
        </p:txBody>
      </p:sp>
    </p:spTree>
    <p:extLst>
      <p:ext uri="{BB962C8B-B14F-4D97-AF65-F5344CB8AC3E}">
        <p14:creationId xmlns:p14="http://schemas.microsoft.com/office/powerpoint/2010/main" val="3905940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38</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128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39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1034757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fontScale="40000" lnSpcReduction="20000"/>
          </a:bodyPr>
          <a:lstStyle/>
          <a:p>
            <a:pPr>
              <a:buFont typeface="Arial" panose="020B0604020202020204" pitchFamily="34" charset="0"/>
              <a:buChar char="•"/>
            </a:pPr>
            <a:r>
              <a:rPr lang="en-GB" sz="4000" dirty="0">
                <a:latin typeface="Chalkboard" panose="03050602040202020205" pitchFamily="66" charset="77"/>
              </a:rPr>
              <a:t>Flow</a:t>
            </a:r>
          </a:p>
          <a:p>
            <a:pPr lvl="1">
              <a:buFont typeface="Arial" panose="020B0604020202020204" pitchFamily="34" charset="0"/>
              <a:buChar char="•"/>
            </a:pPr>
            <a:r>
              <a:rPr lang="en-GB" dirty="0">
                <a:latin typeface="Chalkboard" panose="03050602040202020205" pitchFamily="66" charset="77"/>
              </a:rPr>
              <a:t>Processes: Paper flow</a:t>
            </a:r>
          </a:p>
          <a:p>
            <a:pPr lvl="1">
              <a:buFont typeface="Arial" panose="020B0604020202020204" pitchFamily="34" charset="0"/>
              <a:buChar char="•"/>
            </a:pPr>
            <a:r>
              <a:rPr lang="en-GB" dirty="0">
                <a:latin typeface="Chalkboard" panose="03050602040202020205" pitchFamily="66" charset="77"/>
              </a:rPr>
              <a:t>Flow Based Programming</a:t>
            </a:r>
          </a:p>
          <a:p>
            <a:pPr lvl="1">
              <a:buFont typeface="Arial" panose="020B0604020202020204" pitchFamily="34" charset="0"/>
              <a:buChar char="•"/>
            </a:pPr>
            <a:r>
              <a:rPr lang="en-GB" dirty="0">
                <a:latin typeface="Chalkboard" panose="03050602040202020205" pitchFamily="66" charset="77"/>
              </a:rPr>
              <a:t>Reactive Architectures</a:t>
            </a:r>
          </a:p>
          <a:p>
            <a:pPr>
              <a:buFont typeface="Arial" panose="020B0604020202020204" pitchFamily="34" charset="0"/>
              <a:buChar char="•"/>
            </a:pPr>
            <a:r>
              <a:rPr lang="en-GB" sz="4000" dirty="0">
                <a:latin typeface="Chalkboard" panose="03050602040202020205" pitchFamily="66" charset="77"/>
              </a:rPr>
              <a:t>Process Automation</a:t>
            </a:r>
          </a:p>
          <a:p>
            <a:pPr marL="742950" lvl="1" indent="-285750">
              <a:buFont typeface="Arial" panose="020B0604020202020204" pitchFamily="34" charset="0"/>
              <a:buChar char="•"/>
            </a:pPr>
            <a:r>
              <a:rPr lang="en-GB" dirty="0">
                <a:latin typeface="Chalkboard" panose="03050602040202020205" pitchFamily="66" charset="77"/>
              </a:rPr>
              <a:t>Control Flow</a:t>
            </a:r>
          </a:p>
          <a:p>
            <a:pPr marL="742950" lvl="1" indent="-285750">
              <a:buFont typeface="Arial" panose="020B0604020202020204" pitchFamily="34" charset="0"/>
              <a:buChar char="•"/>
            </a:pPr>
            <a:r>
              <a:rPr lang="en-GB" dirty="0">
                <a:latin typeface="Chalkboard" panose="03050602040202020205" pitchFamily="66" charset="77"/>
              </a:rPr>
              <a:t>Tasks</a:t>
            </a:r>
          </a:p>
          <a:p>
            <a:pPr marL="742950" lvl="1" indent="-285750">
              <a:buFont typeface="Arial" panose="020B0604020202020204" pitchFamily="34" charset="0"/>
              <a:buChar char="•"/>
            </a:pPr>
            <a:r>
              <a:rPr lang="en-GB" dirty="0">
                <a:latin typeface="Chalkboard" panose="03050602040202020205" pitchFamily="66" charset="77"/>
              </a:rPr>
              <a:t>BPMN (see PPA p.76)</a:t>
            </a:r>
          </a:p>
          <a:p>
            <a:pPr marL="1143000" lvl="2" indent="-228600">
              <a:buFont typeface="Arial" panose="020B0604020202020204" pitchFamily="34" charset="0"/>
              <a:buChar char="•"/>
            </a:pPr>
            <a:r>
              <a:rPr lang="en-GB" dirty="0">
                <a:latin typeface="Chalkboard" panose="03050602040202020205" pitchFamily="66" charset="77"/>
              </a:rPr>
              <a:t>Restaurant Flow in BPMN</a:t>
            </a:r>
          </a:p>
          <a:p>
            <a:pPr>
              <a:buFont typeface="Arial" panose="020B0604020202020204" pitchFamily="34" charset="0"/>
              <a:buChar char="•"/>
            </a:pPr>
            <a:r>
              <a:rPr lang="en-GB" sz="4000" dirty="0">
                <a:latin typeface="Chalkboard" panose="03050602040202020205" pitchFamily="66" charset="77"/>
              </a:rPr>
              <a:t>Control Flow</a:t>
            </a:r>
          </a:p>
          <a:p>
            <a:pPr marL="742950" lvl="1" indent="-285750">
              <a:buFont typeface="Arial" panose="020B0604020202020204" pitchFamily="34" charset="0"/>
              <a:buChar char="•"/>
            </a:pPr>
            <a:r>
              <a:rPr lang="en-GB" dirty="0">
                <a:latin typeface="Chalkboard" panose="03050602040202020205" pitchFamily="66" charset="77"/>
              </a:rPr>
              <a:t>Choreography </a:t>
            </a:r>
          </a:p>
          <a:p>
            <a:pPr marL="1143000" lvl="2" indent="-228600">
              <a:buFont typeface="Arial" panose="020B0604020202020204" pitchFamily="34" charset="0"/>
              <a:buChar char="•"/>
            </a:pPr>
            <a:r>
              <a:rPr lang="en-GB" dirty="0">
                <a:latin typeface="Chalkboard" panose="03050602040202020205" pitchFamily="66" charset="77"/>
              </a:rPr>
              <a:t>Pinball</a:t>
            </a:r>
          </a:p>
          <a:p>
            <a:pPr marL="742950" lvl="1" indent="-285750">
              <a:buFont typeface="Arial" panose="020B0604020202020204" pitchFamily="34" charset="0"/>
              <a:buChar char="•"/>
            </a:pPr>
            <a:r>
              <a:rPr lang="en-GB" dirty="0">
                <a:latin typeface="Chalkboard" panose="03050602040202020205" pitchFamily="66" charset="77"/>
              </a:rPr>
              <a:t>Orchestration (Saga)</a:t>
            </a:r>
          </a:p>
          <a:p>
            <a:pPr marL="1143000" lvl="2" indent="-228600">
              <a:buFont typeface="Arial" panose="020B0604020202020204" pitchFamily="34" charset="0"/>
              <a:buChar char="•"/>
            </a:pPr>
            <a:r>
              <a:rPr lang="en-GB" dirty="0">
                <a:latin typeface="Chalkboard" panose="03050602040202020205" pitchFamily="66" charset="77"/>
              </a:rPr>
              <a:t>Turn-Taking/Activity</a:t>
            </a:r>
          </a:p>
          <a:p>
            <a:pPr marL="1143000" lvl="2" indent="-228600">
              <a:buFont typeface="Arial" panose="020B0604020202020204" pitchFamily="34" charset="0"/>
              <a:buChar char="•"/>
            </a:pPr>
            <a:r>
              <a:rPr lang="en-GB" dirty="0">
                <a:latin typeface="Chalkboard" panose="03050602040202020205" pitchFamily="66" charset="77"/>
              </a:rPr>
              <a:t>Routing Slip</a:t>
            </a:r>
          </a:p>
          <a:p>
            <a:pPr marL="1143000" lvl="2" indent="-228600">
              <a:buFont typeface="Arial" panose="020B0604020202020204" pitchFamily="34" charset="0"/>
              <a:buChar char="•"/>
            </a:pPr>
            <a:r>
              <a:rPr lang="en-GB" dirty="0">
                <a:latin typeface="Chalkboard" panose="03050602040202020205" pitchFamily="66" charset="77"/>
              </a:rPr>
              <a:t>Process Manager</a:t>
            </a:r>
          </a:p>
          <a:p>
            <a:pPr>
              <a:buFont typeface="Arial" panose="020B0604020202020204" pitchFamily="34" charset="0"/>
              <a:buChar char="•"/>
            </a:pPr>
            <a:r>
              <a:rPr lang="en-GB" sz="4000" dirty="0">
                <a:latin typeface="Chalkboard" panose="03050602040202020205" pitchFamily="66" charset="77"/>
              </a:rPr>
              <a:t>Tasks</a:t>
            </a:r>
          </a:p>
          <a:p>
            <a:pPr marL="742950" lvl="1" indent="-285750">
              <a:buFont typeface="Arial" panose="020B0604020202020204" pitchFamily="34" charset="0"/>
              <a:buChar char="•"/>
            </a:pPr>
            <a:r>
              <a:rPr lang="en-GB" dirty="0">
                <a:latin typeface="Chalkboard" panose="03050602040202020205" pitchFamily="66" charset="77"/>
              </a:rPr>
              <a:t>WS-Messaging</a:t>
            </a:r>
          </a:p>
          <a:p>
            <a:pPr marL="1143000" lvl="2" indent="-228600">
              <a:buFont typeface="Arial" panose="020B0604020202020204" pitchFamily="34" charset="0"/>
              <a:buChar char="•"/>
            </a:pPr>
            <a:r>
              <a:rPr lang="en-GB" dirty="0">
                <a:latin typeface="Chalkboard" panose="03050602040202020205" pitchFamily="66" charset="77"/>
              </a:rPr>
              <a:t>In, Out</a:t>
            </a:r>
          </a:p>
          <a:p>
            <a:pPr marL="1143000" lvl="2" indent="-228600">
              <a:buFont typeface="Arial" panose="020B0604020202020204" pitchFamily="34" charset="0"/>
              <a:buChar char="•"/>
            </a:pPr>
            <a:r>
              <a:rPr lang="en-GB" dirty="0">
                <a:latin typeface="Chalkboard" panose="03050602040202020205" pitchFamily="66" charset="77"/>
              </a:rPr>
              <a:t>Reliable</a:t>
            </a:r>
          </a:p>
          <a:p>
            <a:pPr marL="742950" lvl="1" indent="-285750">
              <a:buFont typeface="Arial" panose="020B0604020202020204" pitchFamily="34" charset="0"/>
              <a:buChar char="•"/>
            </a:pPr>
            <a:r>
              <a:rPr lang="en-GB" dirty="0">
                <a:latin typeface="Chalkboard" panose="03050602040202020205" pitchFamily="66" charset="77"/>
              </a:rPr>
              <a:t>Outbox</a:t>
            </a:r>
          </a:p>
          <a:p>
            <a:pPr marL="742950" lvl="1" indent="-285750">
              <a:buFont typeface="Arial" panose="020B0604020202020204" pitchFamily="34" charset="0"/>
              <a:buChar char="•"/>
            </a:pPr>
            <a:r>
              <a:rPr lang="en-GB" dirty="0">
                <a:latin typeface="Chalkboard" panose="03050602040202020205" pitchFamily="66" charset="77"/>
              </a:rPr>
              <a:t>Inbox</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40</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54601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41</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1224231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42</a:t>
            </a:fld>
            <a:endParaRPr lang="en-US"/>
          </a:p>
        </p:txBody>
      </p:sp>
    </p:spTree>
    <p:extLst>
      <p:ext uri="{BB962C8B-B14F-4D97-AF65-F5344CB8AC3E}">
        <p14:creationId xmlns:p14="http://schemas.microsoft.com/office/powerpoint/2010/main" val="813364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43</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263466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44</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4287104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45</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12408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46</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3024077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47</a:t>
            </a:fld>
            <a:endParaRPr lang="en-US"/>
          </a:p>
        </p:txBody>
      </p:sp>
    </p:spTree>
    <p:extLst>
      <p:ext uri="{BB962C8B-B14F-4D97-AF65-F5344CB8AC3E}">
        <p14:creationId xmlns:p14="http://schemas.microsoft.com/office/powerpoint/2010/main" val="724765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FF0D5-5FC4-5E1D-6E40-C2A627DDD1E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67BB8D-DC2F-72DB-D37A-FD1F61B3D836}"/>
              </a:ext>
            </a:extLst>
          </p:cNvPr>
          <p:cNvSpPr>
            <a:spLocks noGrp="1"/>
          </p:cNvSpPr>
          <p:nvPr>
            <p:ph type="sldNum" sz="quarter" idx="12"/>
          </p:nvPr>
        </p:nvSpPr>
        <p:spPr/>
        <p:txBody>
          <a:bodyPr/>
          <a:lstStyle/>
          <a:p>
            <a:fld id="{00000000-1234-1234-1234-123412341234}" type="slidenum">
              <a:rPr lang="en-GB" smtClean="0"/>
              <a:pPr/>
              <a:t>48</a:t>
            </a:fld>
            <a:endParaRPr lang="en-GB"/>
          </a:p>
        </p:txBody>
      </p:sp>
      <p:sp>
        <p:nvSpPr>
          <p:cNvPr id="5" name="Google Shape;69;p14">
            <a:extLst>
              <a:ext uri="{FF2B5EF4-FFF2-40B4-BE49-F238E27FC236}">
                <a16:creationId xmlns:a16="http://schemas.microsoft.com/office/drawing/2014/main" id="{817E490B-6DBE-142B-342B-95AFED8C4041}"/>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Putting It Together</a:t>
            </a:r>
          </a:p>
        </p:txBody>
      </p:sp>
    </p:spTree>
    <p:extLst>
      <p:ext uri="{BB962C8B-B14F-4D97-AF65-F5344CB8AC3E}">
        <p14:creationId xmlns:p14="http://schemas.microsoft.com/office/powerpoint/2010/main" val="1467811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2140D-76B6-DA3D-3298-AC80BB973E9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97F80E-D0EF-378A-DBDF-0F55937DDAD4}"/>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3" name="Picture 2">
            <a:extLst>
              <a:ext uri="{FF2B5EF4-FFF2-40B4-BE49-F238E27FC236}">
                <a16:creationId xmlns:a16="http://schemas.microsoft.com/office/drawing/2014/main" id="{ECFE09ED-2FFA-F536-C3D5-90B07F38AC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70876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96FB5-A210-4F8D-E58B-32F8EF3E4847}"/>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A66406-21AE-65F6-F16F-09F32796A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25DC7565-1B17-DBE7-DD87-7423CC770FE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50</a:t>
            </a:fld>
            <a:endParaRPr lang="en-US"/>
          </a:p>
        </p:txBody>
      </p:sp>
      <p:sp>
        <p:nvSpPr>
          <p:cNvPr id="5" name="TextBox 4">
            <a:extLst>
              <a:ext uri="{FF2B5EF4-FFF2-40B4-BE49-F238E27FC236}">
                <a16:creationId xmlns:a16="http://schemas.microsoft.com/office/drawing/2014/main" id="{93BC530B-6025-B8C0-34DB-3CBE67947C29}"/>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3DC3D20E-F62C-4EDD-45E8-971E9A070769}"/>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320C77F-D5D1-EE44-8FAF-C624FF358781}"/>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864D1A24-2471-F853-136E-0A2C60F42B09}"/>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667AA9A-A6C5-7419-284C-15BEBCB04080}"/>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D4EFD604-9FF4-C31E-3F59-3CC04518CAC9}"/>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FC61EF91-44D9-2D32-0DF4-E27E40A1D27E}"/>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5E6FEDB6-84A6-4822-06BE-9C72329182C2}"/>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011DBDE1-48F7-5C45-F950-8B3B46A5CA16}"/>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Tree>
    <p:extLst>
      <p:ext uri="{BB962C8B-B14F-4D97-AF65-F5344CB8AC3E}">
        <p14:creationId xmlns:p14="http://schemas.microsoft.com/office/powerpoint/2010/main" val="33408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D80A-CEE2-1291-BF88-B2621D2320B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BA225-1E6F-5C8E-AF6E-4F26D55A13F7}"/>
              </a:ext>
            </a:extLst>
          </p:cNvPr>
          <p:cNvSpPr>
            <a:spLocks noGrp="1"/>
          </p:cNvSpPr>
          <p:nvPr>
            <p:ph type="sldNum" sz="quarter" idx="12"/>
          </p:nvPr>
        </p:nvSpPr>
        <p:spPr/>
        <p:txBody>
          <a:bodyPr/>
          <a:lstStyle/>
          <a:p>
            <a:fld id="{867D4A06-35AE-BD4A-84A9-613A26F3D41D}" type="slidenum">
              <a:rPr lang="en-US" smtClean="0"/>
              <a:pPr/>
              <a:t>51</a:t>
            </a:fld>
            <a:endParaRPr lang="en-US"/>
          </a:p>
        </p:txBody>
      </p:sp>
      <p:pic>
        <p:nvPicPr>
          <p:cNvPr id="3" name="Picture 2">
            <a:extLst>
              <a:ext uri="{FF2B5EF4-FFF2-40B4-BE49-F238E27FC236}">
                <a16:creationId xmlns:a16="http://schemas.microsoft.com/office/drawing/2014/main" id="{F129684A-9DAB-D049-36E9-E1FEA6F0D8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4077448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799F-3BFF-CF2C-BCFE-7C5FF7B68810}"/>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434373-D773-777B-731C-AC53671F5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560A8699-4A7E-EEEF-E024-3F28F36D15C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52</a:t>
            </a:fld>
            <a:endParaRPr lang="en-US"/>
          </a:p>
        </p:txBody>
      </p:sp>
      <p:sp>
        <p:nvSpPr>
          <p:cNvPr id="6" name="TextBox 5">
            <a:extLst>
              <a:ext uri="{FF2B5EF4-FFF2-40B4-BE49-F238E27FC236}">
                <a16:creationId xmlns:a16="http://schemas.microsoft.com/office/drawing/2014/main" id="{5747FC66-C105-A24F-7836-826A3A3FE267}"/>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89DC0C23-60A1-8DDC-A589-48EF958968A5}"/>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AE128D7-335D-8A3C-53C6-342A11CFB85A}"/>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B035D84C-DED3-515A-30FC-7A18B167662F}"/>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597B4D1A-791F-815B-F3AF-79FD8C0FC6B7}"/>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2DA9CBF-8A63-CA05-CF7D-A78470667E40}"/>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A2EB6EDA-45C4-6FE1-764B-A459110B41BF}"/>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Tree>
    <p:extLst>
      <p:ext uri="{BB962C8B-B14F-4D97-AF65-F5344CB8AC3E}">
        <p14:creationId xmlns:p14="http://schemas.microsoft.com/office/powerpoint/2010/main" val="19018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142C9-E650-02C9-97E7-CB8A77E2742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67904-2FCA-A940-A215-6271D2E3D9BA}"/>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a:extLst>
              <a:ext uri="{FF2B5EF4-FFF2-40B4-BE49-F238E27FC236}">
                <a16:creationId xmlns:a16="http://schemas.microsoft.com/office/drawing/2014/main" id="{8101F8A3-D1B7-62E2-6B93-AC8B1E037346}"/>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1F9E0F93-9A03-5A96-DA85-5D602D633E33}"/>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BB0131-6CAC-5ECC-2AF7-C497A70F9BB3}"/>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ECCC3A-E674-05BF-CF54-D610B3CFF378}"/>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58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E473-2206-A409-9F4B-DD906910939F}"/>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B4E35D-9BDB-0150-A3E0-6E4286F79E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39E4EE36-97BC-36B4-B992-98FEA563A32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54</a:t>
            </a:fld>
            <a:endParaRPr lang="en-US"/>
          </a:p>
        </p:txBody>
      </p:sp>
      <p:sp>
        <p:nvSpPr>
          <p:cNvPr id="3" name="TextBox 2">
            <a:extLst>
              <a:ext uri="{FF2B5EF4-FFF2-40B4-BE49-F238E27FC236}">
                <a16:creationId xmlns:a16="http://schemas.microsoft.com/office/drawing/2014/main" id="{FA516BD8-3F4A-84EA-C61E-0774616A5DCA}"/>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B26A5DF6-29AA-22BB-6C93-4D5A4D653353}"/>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Tree>
    <p:extLst>
      <p:ext uri="{BB962C8B-B14F-4D97-AF65-F5344CB8AC3E}">
        <p14:creationId xmlns:p14="http://schemas.microsoft.com/office/powerpoint/2010/main" val="17116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42F02-B81A-2C40-A25C-11B22C04DD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21EA04-00DD-9BF0-8E4E-893A9C766A68}"/>
              </a:ext>
            </a:extLst>
          </p:cNvPr>
          <p:cNvSpPr>
            <a:spLocks noGrp="1"/>
          </p:cNvSpPr>
          <p:nvPr>
            <p:ph type="sldNum" sz="quarter" idx="12"/>
          </p:nvPr>
        </p:nvSpPr>
        <p:spPr/>
        <p:txBody>
          <a:bodyPr/>
          <a:lstStyle/>
          <a:p>
            <a:fld id="{867D4A06-35AE-BD4A-84A9-613A26F3D41D}" type="slidenum">
              <a:rPr lang="en-US" smtClean="0"/>
              <a:pPr/>
              <a:t>55</a:t>
            </a:fld>
            <a:endParaRPr lang="en-US"/>
          </a:p>
        </p:txBody>
      </p:sp>
      <p:pic>
        <p:nvPicPr>
          <p:cNvPr id="3" name="Picture 2">
            <a:extLst>
              <a:ext uri="{FF2B5EF4-FFF2-40B4-BE49-F238E27FC236}">
                <a16:creationId xmlns:a16="http://schemas.microsoft.com/office/drawing/2014/main" id="{A4481627-60CB-F845-812B-392AB49656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395936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E411-9072-24C7-8654-6D701C97ADDD}"/>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CCBD007-3CBC-2B57-1F02-647B76DD0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D2F7D4CC-615F-55CD-58B0-BA4CFB7A165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56</a:t>
            </a:fld>
            <a:endParaRPr lang="en-US"/>
          </a:p>
        </p:txBody>
      </p:sp>
      <p:sp>
        <p:nvSpPr>
          <p:cNvPr id="3" name="TextBox 2">
            <a:extLst>
              <a:ext uri="{FF2B5EF4-FFF2-40B4-BE49-F238E27FC236}">
                <a16:creationId xmlns:a16="http://schemas.microsoft.com/office/drawing/2014/main" id="{8BFCAB81-2632-AB95-547F-492127FECCAC}"/>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D095E607-15F0-E436-58D4-0006361FB02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01E04CE1-5EE6-92FC-3867-1D08E7C35B78}"/>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3DA87966-39E6-DCD4-DCAC-02F019D54F8B}"/>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8992612D-EB5F-854F-3535-F7B123AF0AED}"/>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2008442A-3425-0047-9770-128F6546AB6D}"/>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009D3EE6-25C2-F830-933C-40F228CE35A0}"/>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010DFB86-FF54-E07F-8AC4-488FC269B563}"/>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F7C99016-A236-082B-4FB8-83DF9385147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Tree>
    <p:extLst>
      <p:ext uri="{BB962C8B-B14F-4D97-AF65-F5344CB8AC3E}">
        <p14:creationId xmlns:p14="http://schemas.microsoft.com/office/powerpoint/2010/main" val="200090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164EA-764B-3539-F4AB-39BCBADBA4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EDC7A-C51C-C09F-608C-FB7FFC5806BA}"/>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57</a:t>
            </a:fld>
            <a:endParaRPr lang="en-US"/>
          </a:p>
        </p:txBody>
      </p:sp>
      <p:pic>
        <p:nvPicPr>
          <p:cNvPr id="3" name="Picture 2">
            <a:extLst>
              <a:ext uri="{FF2B5EF4-FFF2-40B4-BE49-F238E27FC236}">
                <a16:creationId xmlns:a16="http://schemas.microsoft.com/office/drawing/2014/main" id="{CF99C921-E00E-0109-9E2A-0C0CEE7B53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8AE17F4B-3AD4-A67D-A19F-E598AF508A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097EA85D-EEF0-AF87-589A-DA9BD3FF95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79576C77-8AE8-B4E0-115B-567CDD7BBB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8EFFFDD-2C8F-4BEA-A36B-5566736CC1C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ABF1D1A0-1E72-211E-0B32-13899381043C}"/>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A0900E2-60DD-7BF7-42A4-C4111CBDC3CF}"/>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DE8D28FC-CBE3-70A4-D01E-0BF8FF3E86CB}"/>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00C56C1-6305-6B44-9030-E1D277E3FCAC}"/>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CD629788-E075-89E7-0102-0D1896C4EDDF}"/>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59454D8-B60B-DC4A-F1BB-1390FEFC1038}"/>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263A7437-2428-40AB-9331-617CCD2E75CB}"/>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330ABEB3-2D94-240F-AC94-2CF64C6A6677}"/>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26142465-E30C-0304-CE1F-A2D1C810BB6A}"/>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09049BE8-4DAE-7341-897B-1680C33AA381}"/>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BAD39EF2-3015-07A8-DB04-2D0441E41062}"/>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1DE007E4-D2E9-62F7-A8EC-842954822B91}"/>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F4B8C366-839D-E913-08D7-1D47D4B3F919}"/>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8360F419-549A-5988-A23C-AEFD01074B75}"/>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3A352DF1-6BCB-2C0E-BCAA-4D0704AC6238}"/>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17A3169F-FCB9-4501-6F92-A1E0C6BD4F42}"/>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5E50798E-A8D5-867F-7DE2-FD46B0EF29A3}"/>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B14F1AE7-7F5C-193B-9139-91697759AD84}"/>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AA01B278-7A5D-D67C-9EAD-4FBB1F0A526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9B5FB1C5-8EFE-F4EF-F90E-57BF5B1AF6E0}"/>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80B0B34B-1DDD-7032-E365-698EC64BD712}"/>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67AB52C2-D32D-FEBB-D0D1-C9E38F309190}"/>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C5EF7B20-0176-2A28-71B0-7AFF9D22CE63}"/>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F6C7477A-0B6F-781F-CD44-6469B7B2FE05}"/>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081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0523-28AE-3DC0-6FEC-BA7DAE1E9BCB}"/>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CB5CBD3-3874-2D06-517A-89CF646204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E58208C1-EFA6-24D3-B2B6-D794E41B08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58</a:t>
            </a:fld>
            <a:endParaRPr lang="en-US"/>
          </a:p>
        </p:txBody>
      </p:sp>
    </p:spTree>
    <p:extLst>
      <p:ext uri="{BB962C8B-B14F-4D97-AF65-F5344CB8AC3E}">
        <p14:creationId xmlns:p14="http://schemas.microsoft.com/office/powerpoint/2010/main" val="4090692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07069-C6E9-F9F7-4918-B1241554B6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BDE957-19EC-9EC5-59A1-105952FC13A3}"/>
              </a:ext>
            </a:extLst>
          </p:cNvPr>
          <p:cNvSpPr>
            <a:spLocks noGrp="1"/>
          </p:cNvSpPr>
          <p:nvPr>
            <p:ph type="sldNum" sz="quarter" idx="12"/>
          </p:nvPr>
        </p:nvSpPr>
        <p:spPr/>
        <p:txBody>
          <a:bodyPr/>
          <a:lstStyle/>
          <a:p>
            <a:fld id="{00000000-1234-1234-1234-123412341234}" type="slidenum">
              <a:rPr lang="en-GB" smtClean="0"/>
              <a:pPr/>
              <a:t>59</a:t>
            </a:fld>
            <a:endParaRPr lang="en-GB"/>
          </a:p>
        </p:txBody>
      </p:sp>
      <p:sp>
        <p:nvSpPr>
          <p:cNvPr id="5" name="Google Shape;69;p14">
            <a:extLst>
              <a:ext uri="{FF2B5EF4-FFF2-40B4-BE49-F238E27FC236}">
                <a16:creationId xmlns:a16="http://schemas.microsoft.com/office/drawing/2014/main" id="{2B5025B8-ADB2-2FFE-E988-43613A49B5C4}"/>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Reactive Architectures</a:t>
            </a:r>
          </a:p>
        </p:txBody>
      </p:sp>
    </p:spTree>
    <p:extLst>
      <p:ext uri="{BB962C8B-B14F-4D97-AF65-F5344CB8AC3E}">
        <p14:creationId xmlns:p14="http://schemas.microsoft.com/office/powerpoint/2010/main" val="2590654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452A-8015-B1EE-E983-73F815FC12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26C17D-C2A1-C8E8-2A18-EC1D4CD5FF9E}"/>
              </a:ext>
            </a:extLst>
          </p:cNvPr>
          <p:cNvSpPr>
            <a:spLocks noGrp="1"/>
          </p:cNvSpPr>
          <p:nvPr>
            <p:ph type="title"/>
          </p:nvPr>
        </p:nvSpPr>
        <p:spPr/>
        <p:txBody>
          <a:bodyPr/>
          <a:lstStyle/>
          <a:p>
            <a:r>
              <a:rPr lang="en-US" dirty="0">
                <a:latin typeface="Chalkboard" panose="03050602040202020205" pitchFamily="66" charset="77"/>
              </a:rPr>
              <a:t>Flow</a:t>
            </a:r>
          </a:p>
        </p:txBody>
      </p:sp>
      <p:sp>
        <p:nvSpPr>
          <p:cNvPr id="4" name="Text Placeholder 3">
            <a:extLst>
              <a:ext uri="{FF2B5EF4-FFF2-40B4-BE49-F238E27FC236}">
                <a16:creationId xmlns:a16="http://schemas.microsoft.com/office/drawing/2014/main" id="{ACE417BB-EC40-7489-B311-90E46D06DABF}"/>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F69CF43F-D065-8A99-8A67-FE07EBCC70BE}"/>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2394899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60</a:t>
            </a:fld>
            <a:endParaRPr lang="en-US"/>
          </a:p>
        </p:txBody>
      </p:sp>
    </p:spTree>
    <p:extLst>
      <p:ext uri="{BB962C8B-B14F-4D97-AF65-F5344CB8AC3E}">
        <p14:creationId xmlns:p14="http://schemas.microsoft.com/office/powerpoint/2010/main" val="41506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61</a:t>
            </a:fld>
            <a:endParaRPr lang="en-US"/>
          </a:p>
        </p:txBody>
      </p:sp>
    </p:spTree>
    <p:extLst>
      <p:ext uri="{BB962C8B-B14F-4D97-AF65-F5344CB8AC3E}">
        <p14:creationId xmlns:p14="http://schemas.microsoft.com/office/powerpoint/2010/main" val="5321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62</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508322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63</a:t>
            </a:fld>
            <a:endParaRPr lang="en-US"/>
          </a:p>
        </p:txBody>
      </p:sp>
    </p:spTree>
    <p:extLst>
      <p:ext uri="{BB962C8B-B14F-4D97-AF65-F5344CB8AC3E}">
        <p14:creationId xmlns:p14="http://schemas.microsoft.com/office/powerpoint/2010/main" val="2382426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64</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4092859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65</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901347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66</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982223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67</a:t>
            </a:fld>
            <a:endParaRPr lang="en-US"/>
          </a:p>
        </p:txBody>
      </p:sp>
    </p:spTree>
    <p:extLst>
      <p:ext uri="{BB962C8B-B14F-4D97-AF65-F5344CB8AC3E}">
        <p14:creationId xmlns:p14="http://schemas.microsoft.com/office/powerpoint/2010/main" val="188828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68</a:t>
            </a:fld>
            <a:endParaRPr lang="en-US"/>
          </a:p>
        </p:txBody>
      </p:sp>
    </p:spTree>
    <p:extLst>
      <p:ext uri="{BB962C8B-B14F-4D97-AF65-F5344CB8AC3E}">
        <p14:creationId xmlns:p14="http://schemas.microsoft.com/office/powerpoint/2010/main" val="1488604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69</a:t>
            </a:fld>
            <a:endParaRPr lang="en-US"/>
          </a:p>
        </p:txBody>
      </p:sp>
    </p:spTree>
    <p:extLst>
      <p:ext uri="{BB962C8B-B14F-4D97-AF65-F5344CB8AC3E}">
        <p14:creationId xmlns:p14="http://schemas.microsoft.com/office/powerpoint/2010/main" val="2789855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8359032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34911762-0994-17A6-3C1D-93C59AA3BA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907" y="1634067"/>
            <a:ext cx="8569893" cy="3449383"/>
          </a:xfrm>
          <a:prstGeom prst="rect">
            <a:avLst/>
          </a:prstGeom>
        </p:spPr>
      </p:pic>
      <p:sp>
        <p:nvSpPr>
          <p:cNvPr id="4" name="Slide Number Placeholder 3">
            <a:extLst>
              <a:ext uri="{FF2B5EF4-FFF2-40B4-BE49-F238E27FC236}">
                <a16:creationId xmlns:a16="http://schemas.microsoft.com/office/drawing/2014/main" id="{E03DC23D-6039-73D7-056B-3178AF382FA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70</a:t>
            </a:fld>
            <a:endParaRPr lang="en-US"/>
          </a:p>
        </p:txBody>
      </p:sp>
    </p:spTree>
    <p:extLst>
      <p:ext uri="{BB962C8B-B14F-4D97-AF65-F5344CB8AC3E}">
        <p14:creationId xmlns:p14="http://schemas.microsoft.com/office/powerpoint/2010/main" val="4087253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71</a:t>
            </a:fld>
            <a:endParaRPr lang="en-US"/>
          </a:p>
        </p:txBody>
      </p:sp>
    </p:spTree>
    <p:extLst>
      <p:ext uri="{BB962C8B-B14F-4D97-AF65-F5344CB8AC3E}">
        <p14:creationId xmlns:p14="http://schemas.microsoft.com/office/powerpoint/2010/main" val="3232747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72</a:t>
            </a:fld>
            <a:endParaRPr lang="en-US"/>
          </a:p>
        </p:txBody>
      </p:sp>
    </p:spTree>
    <p:extLst>
      <p:ext uri="{BB962C8B-B14F-4D97-AF65-F5344CB8AC3E}">
        <p14:creationId xmlns:p14="http://schemas.microsoft.com/office/powerpoint/2010/main" val="33750718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5B0B5-7B70-8747-AF0B-C543983619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635601-DEAE-68C9-55CD-DFF6688D620A}"/>
              </a:ext>
            </a:extLst>
          </p:cNvPr>
          <p:cNvSpPr>
            <a:spLocks noGrp="1"/>
          </p:cNvSpPr>
          <p:nvPr>
            <p:ph type="title"/>
          </p:nvPr>
        </p:nvSpPr>
        <p:spPr/>
        <p:txBody>
          <a:bodyPr/>
          <a:lstStyle/>
          <a:p>
            <a:r>
              <a:rPr lang="en-US" dirty="0">
                <a:latin typeface="Chalkboard" panose="03050602040202020205" pitchFamily="66" charset="77"/>
              </a:rPr>
              <a:t>Process Automation</a:t>
            </a:r>
          </a:p>
        </p:txBody>
      </p:sp>
      <p:sp>
        <p:nvSpPr>
          <p:cNvPr id="4" name="Text Placeholder 3">
            <a:extLst>
              <a:ext uri="{FF2B5EF4-FFF2-40B4-BE49-F238E27FC236}">
                <a16:creationId xmlns:a16="http://schemas.microsoft.com/office/drawing/2014/main" id="{ED60A866-464E-CC71-C4DB-CBDEBE2A5695}"/>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3E26C1CC-A706-394E-93B7-648D20114179}"/>
              </a:ext>
            </a:extLst>
          </p:cNvPr>
          <p:cNvSpPr>
            <a:spLocks noGrp="1"/>
          </p:cNvSpPr>
          <p:nvPr>
            <p:ph type="sldNum" sz="quarter" idx="12"/>
          </p:nvPr>
        </p:nvSpPr>
        <p:spPr/>
        <p:txBody>
          <a:bodyPr/>
          <a:lstStyle/>
          <a:p>
            <a:fld id="{867D4A06-35AE-BD4A-84A9-613A26F3D41D}" type="slidenum">
              <a:rPr lang="en-US" smtClean="0"/>
              <a:pPr/>
              <a:t>73</a:t>
            </a:fld>
            <a:endParaRPr lang="en-US"/>
          </a:p>
        </p:txBody>
      </p:sp>
    </p:spTree>
    <p:extLst>
      <p:ext uri="{BB962C8B-B14F-4D97-AF65-F5344CB8AC3E}">
        <p14:creationId xmlns:p14="http://schemas.microsoft.com/office/powerpoint/2010/main" val="3323261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E1E94E20-3A58-45EF-07B0-8C19BF4719E6}"/>
            </a:ext>
          </a:extLst>
        </p:cNvPr>
        <p:cNvGrpSpPr/>
        <p:nvPr/>
      </p:nvGrpSpPr>
      <p:grpSpPr>
        <a:xfrm>
          <a:off x="0" y="0"/>
          <a:ext cx="0" cy="0"/>
          <a:chOff x="0" y="0"/>
          <a:chExt cx="0" cy="0"/>
        </a:xfrm>
      </p:grpSpPr>
      <p:sp>
        <p:nvSpPr>
          <p:cNvPr id="422" name="Google Shape;422;p83">
            <a:extLst>
              <a:ext uri="{FF2B5EF4-FFF2-40B4-BE49-F238E27FC236}">
                <a16:creationId xmlns:a16="http://schemas.microsoft.com/office/drawing/2014/main" id="{8C96BB2B-83D3-4764-48E0-F92362FB315C}"/>
              </a:ext>
            </a:extLst>
          </p:cNvPr>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a:extLst>
              <a:ext uri="{FF2B5EF4-FFF2-40B4-BE49-F238E27FC236}">
                <a16:creationId xmlns:a16="http://schemas.microsoft.com/office/drawing/2014/main" id="{D6753EE9-4624-31E0-9930-4A424B0F566D}"/>
              </a:ext>
            </a:extLst>
          </p:cNvPr>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775748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728B3-9539-5AD2-368C-BEFED2A767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0DE476-8C9C-1AD7-0769-6870B088560D}"/>
              </a:ext>
            </a:extLst>
          </p:cNvPr>
          <p:cNvSpPr>
            <a:spLocks noGrp="1"/>
          </p:cNvSpPr>
          <p:nvPr>
            <p:ph type="sldNum" sz="quarter" idx="12"/>
          </p:nvPr>
        </p:nvSpPr>
        <p:spPr/>
        <p:txBody>
          <a:bodyPr/>
          <a:lstStyle/>
          <a:p>
            <a:fld id="{00000000-1234-1234-1234-123412341234}" type="slidenum">
              <a:rPr lang="en-GB" smtClean="0"/>
              <a:pPr/>
              <a:t>75</a:t>
            </a:fld>
            <a:endParaRPr lang="en-GB"/>
          </a:p>
        </p:txBody>
      </p:sp>
      <p:sp>
        <p:nvSpPr>
          <p:cNvPr id="5" name="Google Shape;69;p14">
            <a:extLst>
              <a:ext uri="{FF2B5EF4-FFF2-40B4-BE49-F238E27FC236}">
                <a16:creationId xmlns:a16="http://schemas.microsoft.com/office/drawing/2014/main" id="{8C8546BE-8B0D-3538-17AB-AFA1955E278F}"/>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Control Flow</a:t>
            </a:r>
          </a:p>
        </p:txBody>
      </p:sp>
    </p:spTree>
    <p:extLst>
      <p:ext uri="{BB962C8B-B14F-4D97-AF65-F5344CB8AC3E}">
        <p14:creationId xmlns:p14="http://schemas.microsoft.com/office/powerpoint/2010/main" val="403967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57495-0C92-132A-D883-30F76D1C12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A956D4-F4DC-7FBF-3AD4-67148FF37C20}"/>
              </a:ext>
            </a:extLst>
          </p:cNvPr>
          <p:cNvSpPr>
            <a:spLocks noGrp="1"/>
          </p:cNvSpPr>
          <p:nvPr>
            <p:ph type="sldNum" sz="quarter" idx="12"/>
          </p:nvPr>
        </p:nvSpPr>
        <p:spPr/>
        <p:txBody>
          <a:bodyPr/>
          <a:lstStyle/>
          <a:p>
            <a:fld id="{00000000-1234-1234-1234-123412341234}" type="slidenum">
              <a:rPr lang="en-GB" smtClean="0"/>
              <a:pPr/>
              <a:t>76</a:t>
            </a:fld>
            <a:endParaRPr lang="en-GB"/>
          </a:p>
        </p:txBody>
      </p:sp>
      <p:sp>
        <p:nvSpPr>
          <p:cNvPr id="5" name="Google Shape;69;p14">
            <a:extLst>
              <a:ext uri="{FF2B5EF4-FFF2-40B4-BE49-F238E27FC236}">
                <a16:creationId xmlns:a16="http://schemas.microsoft.com/office/drawing/2014/main" id="{5AF0DD45-6D16-DF9B-3BA3-8C99CEBBDE5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Activity &amp; Resources</a:t>
            </a:r>
          </a:p>
        </p:txBody>
      </p:sp>
    </p:spTree>
    <p:extLst>
      <p:ext uri="{BB962C8B-B14F-4D97-AF65-F5344CB8AC3E}">
        <p14:creationId xmlns:p14="http://schemas.microsoft.com/office/powerpoint/2010/main" val="4066589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29397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89004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4233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8</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4131727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 Correlation Id</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793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502514"/>
            <a:ext cx="153286" cy="378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63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43347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83</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299815" y="132233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are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data and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1977035" y="1322334"/>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287641" y="231353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299815" y="340074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21485" y="2387053"/>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626E3-1AAA-7BCE-484B-1160DA23E752}"/>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924EB6-40DD-6592-C20F-4D3D3E97F911}"/>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10" name="TextBox 9">
            <a:extLst>
              <a:ext uri="{FF2B5EF4-FFF2-40B4-BE49-F238E27FC236}">
                <a16:creationId xmlns:a16="http://schemas.microsoft.com/office/drawing/2014/main" id="{80D51E9F-ED79-94A1-5184-85096D9F02FA}"/>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13959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84</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817651" y="938804"/>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220184" y="950928"/>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97707" y="878905"/>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444431" y="203774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446718" y="955104"/>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519570" y="1849115"/>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80545" y="1489108"/>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444431" y="3033871"/>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602160" y="2538428"/>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66929" y="1431694"/>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443004" y="4207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68283" y="1603437"/>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68283" y="2544166"/>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96695" y="2113960"/>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127411" y="206167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204007" y="3591699"/>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134723" y="352357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75595" y="4006071"/>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810930" y="200283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77573" y="2635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912284" y="217457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519570" y="285445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134365" y="136540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are the code that runs in response to receiving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811585" y="1365400"/>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231972" y="226766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909192" y="1789538"/>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231972" y="3304452"/>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909192" y="2381604"/>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423092-41C4-F9D9-C018-405FF5AA7F84}"/>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AB8B73-FE97-BF80-4E2A-9F86B11BA08C}"/>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8" name="TextBox 7">
            <a:extLst>
              <a:ext uri="{FF2B5EF4-FFF2-40B4-BE49-F238E27FC236}">
                <a16:creationId xmlns:a16="http://schemas.microsoft.com/office/drawing/2014/main" id="{5D13AEDC-4CDF-A958-5273-E3A876F21E71}"/>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57612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F8AD9-C899-2461-2E3B-FD53BBD280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A4214A-6345-3974-58D1-FA2062B418B3}"/>
              </a:ext>
            </a:extLst>
          </p:cNvPr>
          <p:cNvSpPr>
            <a:spLocks noGrp="1"/>
          </p:cNvSpPr>
          <p:nvPr>
            <p:ph type="sldNum" sz="quarter" idx="12"/>
          </p:nvPr>
        </p:nvSpPr>
        <p:spPr/>
        <p:txBody>
          <a:bodyPr/>
          <a:lstStyle/>
          <a:p>
            <a:fld id="{00000000-1234-1234-1234-123412341234}" type="slidenum">
              <a:rPr lang="en-GB" smtClean="0"/>
              <a:pPr/>
              <a:t>85</a:t>
            </a:fld>
            <a:endParaRPr lang="en-GB"/>
          </a:p>
        </p:txBody>
      </p:sp>
      <p:sp>
        <p:nvSpPr>
          <p:cNvPr id="5" name="Google Shape;69;p14">
            <a:extLst>
              <a:ext uri="{FF2B5EF4-FFF2-40B4-BE49-F238E27FC236}">
                <a16:creationId xmlns:a16="http://schemas.microsoft.com/office/drawing/2014/main" id="{D4CE6266-EF95-ACF2-EDE0-528B8F82E9BB}"/>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Tasks</a:t>
            </a:r>
          </a:p>
        </p:txBody>
      </p:sp>
    </p:spTree>
    <p:extLst>
      <p:ext uri="{BB962C8B-B14F-4D97-AF65-F5344CB8AC3E}">
        <p14:creationId xmlns:p14="http://schemas.microsoft.com/office/powerpoint/2010/main" val="23534713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7EA24-191D-7614-7C97-131DF34207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32A4B6-2849-671C-C0A6-E1E0203FD841}"/>
              </a:ext>
            </a:extLst>
          </p:cNvPr>
          <p:cNvSpPr>
            <a:spLocks noGrp="1"/>
          </p:cNvSpPr>
          <p:nvPr>
            <p:ph type="sldNum" sz="quarter" idx="12"/>
          </p:nvPr>
        </p:nvSpPr>
        <p:spPr/>
        <p:txBody>
          <a:bodyPr/>
          <a:lstStyle/>
          <a:p>
            <a:fld id="{00000000-1234-1234-1234-123412341234}" type="slidenum">
              <a:rPr lang="en-GB" smtClean="0"/>
              <a:pPr/>
              <a:t>86</a:t>
            </a:fld>
            <a:endParaRPr lang="en-GB"/>
          </a:p>
        </p:txBody>
      </p:sp>
      <p:sp>
        <p:nvSpPr>
          <p:cNvPr id="5" name="Google Shape;69;p14">
            <a:extLst>
              <a:ext uri="{FF2B5EF4-FFF2-40B4-BE49-F238E27FC236}">
                <a16:creationId xmlns:a16="http://schemas.microsoft.com/office/drawing/2014/main" id="{81A3D7A6-E967-B677-F615-FD66CFBA9CE2}"/>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BPMN</a:t>
            </a:r>
          </a:p>
        </p:txBody>
      </p:sp>
    </p:spTree>
    <p:extLst>
      <p:ext uri="{BB962C8B-B14F-4D97-AF65-F5344CB8AC3E}">
        <p14:creationId xmlns:p14="http://schemas.microsoft.com/office/powerpoint/2010/main" val="19336580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73D3D-B07D-6B87-873D-F373F5EEF1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5971B0-01DF-8919-7098-DC009E121DCE}"/>
              </a:ext>
            </a:extLst>
          </p:cNvPr>
          <p:cNvSpPr>
            <a:spLocks noGrp="1"/>
          </p:cNvSpPr>
          <p:nvPr>
            <p:ph type="title"/>
          </p:nvPr>
        </p:nvSpPr>
        <p:spPr/>
        <p:txBody>
          <a:bodyPr/>
          <a:lstStyle/>
          <a:p>
            <a:r>
              <a:rPr lang="en-US" dirty="0">
                <a:latin typeface="Chalkboard" panose="03050602040202020205" pitchFamily="66" charset="77"/>
              </a:rPr>
              <a:t>Control Flow</a:t>
            </a:r>
          </a:p>
        </p:txBody>
      </p:sp>
      <p:sp>
        <p:nvSpPr>
          <p:cNvPr id="4" name="Text Placeholder 3">
            <a:extLst>
              <a:ext uri="{FF2B5EF4-FFF2-40B4-BE49-F238E27FC236}">
                <a16:creationId xmlns:a16="http://schemas.microsoft.com/office/drawing/2014/main" id="{3E8F7E4E-956E-EC9C-2B35-B3BBF6634875}"/>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755FFB97-C025-579B-7942-EE2FA532369E}"/>
              </a:ext>
            </a:extLst>
          </p:cNvPr>
          <p:cNvSpPr>
            <a:spLocks noGrp="1"/>
          </p:cNvSpPr>
          <p:nvPr>
            <p:ph type="sldNum" sz="quarter" idx="12"/>
          </p:nvPr>
        </p:nvSpPr>
        <p:spPr/>
        <p:txBody>
          <a:bodyPr/>
          <a:lstStyle/>
          <a:p>
            <a:fld id="{867D4A06-35AE-BD4A-84A9-613A26F3D41D}" type="slidenum">
              <a:rPr lang="en-US" smtClean="0"/>
              <a:pPr/>
              <a:t>87</a:t>
            </a:fld>
            <a:endParaRPr lang="en-US"/>
          </a:p>
        </p:txBody>
      </p:sp>
    </p:spTree>
    <p:extLst>
      <p:ext uri="{BB962C8B-B14F-4D97-AF65-F5344CB8AC3E}">
        <p14:creationId xmlns:p14="http://schemas.microsoft.com/office/powerpoint/2010/main" val="24595474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A6ED6-88E0-6A3D-F24C-CF07445946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83F3B6-9241-C050-9E04-8D304675F61A}"/>
              </a:ext>
            </a:extLst>
          </p:cNvPr>
          <p:cNvSpPr>
            <a:spLocks noGrp="1"/>
          </p:cNvSpPr>
          <p:nvPr>
            <p:ph type="sldNum" sz="quarter" idx="12"/>
          </p:nvPr>
        </p:nvSpPr>
        <p:spPr/>
        <p:txBody>
          <a:bodyPr/>
          <a:lstStyle/>
          <a:p>
            <a:fld id="{00000000-1234-1234-1234-123412341234}" type="slidenum">
              <a:rPr lang="en-GB" smtClean="0"/>
              <a:pPr/>
              <a:t>88</a:t>
            </a:fld>
            <a:endParaRPr lang="en-GB"/>
          </a:p>
        </p:txBody>
      </p:sp>
      <p:sp>
        <p:nvSpPr>
          <p:cNvPr id="5" name="Google Shape;69;p14">
            <a:extLst>
              <a:ext uri="{FF2B5EF4-FFF2-40B4-BE49-F238E27FC236}">
                <a16:creationId xmlns:a16="http://schemas.microsoft.com/office/drawing/2014/main" id="{AF80A882-63AD-7CFD-0DFD-3F6CFEB674EE}"/>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Choreography</a:t>
            </a:r>
          </a:p>
        </p:txBody>
      </p:sp>
    </p:spTree>
    <p:extLst>
      <p:ext uri="{BB962C8B-B14F-4D97-AF65-F5344CB8AC3E}">
        <p14:creationId xmlns:p14="http://schemas.microsoft.com/office/powerpoint/2010/main" val="14598041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7158F-B702-26EF-A241-5429BDB6614C}"/>
            </a:ext>
          </a:extLst>
        </p:cNvPr>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50BBA35-50FC-3956-EF0E-EF2DEE566F8F}"/>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6B8CD52E-277A-4CD5-47E8-A25635B45EA6}"/>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Conversations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B7A090D3-ECE9-EB6C-A074-BF983293A9A8}"/>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301D08F6-070C-06B7-AD6D-CE38333C0D08}"/>
              </a:ext>
            </a:extLst>
          </p:cNvPr>
          <p:cNvSpPr>
            <a:spLocks noGrp="1"/>
          </p:cNvSpPr>
          <p:nvPr>
            <p:ph type="sldNum" sz="quarter" idx="12"/>
          </p:nvPr>
        </p:nvSpPr>
        <p:spPr/>
        <p:txBody>
          <a:bodyPr/>
          <a:lstStyle/>
          <a:p>
            <a:fld id="{53C7D256-7CB4-8D4B-B359-120D79D46DFF}" type="slidenum">
              <a:rPr lang="en-US" smtClean="0"/>
              <a:t>89</a:t>
            </a:fld>
            <a:endParaRPr lang="en-US" dirty="0"/>
          </a:p>
        </p:txBody>
      </p:sp>
      <p:sp>
        <p:nvSpPr>
          <p:cNvPr id="6" name="Rounded Rectangle 5">
            <a:extLst>
              <a:ext uri="{FF2B5EF4-FFF2-40B4-BE49-F238E27FC236}">
                <a16:creationId xmlns:a16="http://schemas.microsoft.com/office/drawing/2014/main" id="{1603CE18-D072-336D-DD4E-B631BA9EEF8E}"/>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5CBAE506-AE59-4A09-C1EB-E64A4C414455}"/>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173234C6-9E89-C702-9627-9303B7A8E010}"/>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C5C596C-475A-BA52-AE63-AFE521195506}"/>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5B5E84-19B1-4AA9-58E4-3F8C6AB1E012}"/>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3C9C1150-916E-1548-D917-093915EEB7CA}"/>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FD03D83-4B62-A7C2-3978-D4F55F856844}"/>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1D522F-9878-AB81-0496-74836B82FCF6}"/>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A5828AE6-C2CF-258B-7855-EF60F276CEC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12904B0-A8E3-5D8A-746F-88170F4C14C1}"/>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68C0ACED-345C-195C-4F98-F6A93131716C}"/>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7B006D2C-AAD0-F248-E329-832F2C043718}"/>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AA7BA84F-557C-057C-1EB8-562AD5890E11}"/>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7596E576-69B1-93D5-42B2-EBDD2C55EC9C}"/>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2DE5D6BE-C0D7-3183-B763-F96D943FC390}"/>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582A107-B276-6555-B095-80F207D68AD1}"/>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D27253A-4274-5338-D2C4-41BECC2DCCBD}"/>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4F71AC4-D1E0-E1B2-BBD4-603677B0DE14}"/>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241DE0D-AC22-66B5-A6DD-16CD836D29AE}"/>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77B0ECA9-BA96-67AD-7019-53432FD23A4A}"/>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F556D43-3AFC-105D-D148-ABBFEADDA055}"/>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1C0375F-D055-715F-BF2E-ECE6B8BDCCAA}"/>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37AD3054-395F-5D87-C81D-B7FFECE0B4E7}"/>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307C9C2E-A970-A7E9-7DF1-AF7725317A4A}"/>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FCD7693-7738-A5B8-4A6D-9087C2DC4E8D}"/>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9A7DAA32-0C9A-5CB1-62CB-B00DCD3BE5BE}"/>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C979FC4-36CE-8ED1-5AD4-822569997937}"/>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C45E1264-6FBB-E877-6933-1763D9DB185C}"/>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20F060D-EC23-9FC3-7A88-6307DEC394E0}"/>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3FF5881-E429-6BE5-0431-8F990D21470B}"/>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2D93045C-6B26-D8B9-46C2-6B05B4B76BC5}"/>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AFD9744-2055-634E-8B23-AA6334A969DF}"/>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71994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0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A9AF-7F8B-2AF1-36A7-D50124CABF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F5A5AA-D79D-F0DD-B01C-492CCE1ABA21}"/>
              </a:ext>
            </a:extLst>
          </p:cNvPr>
          <p:cNvSpPr>
            <a:spLocks noGrp="1"/>
          </p:cNvSpPr>
          <p:nvPr>
            <p:ph type="sldNum" sz="quarter" idx="12"/>
          </p:nvPr>
        </p:nvSpPr>
        <p:spPr/>
        <p:txBody>
          <a:bodyPr/>
          <a:lstStyle/>
          <a:p>
            <a:fld id="{867D4A06-35AE-BD4A-84A9-613A26F3D41D}" type="slidenum">
              <a:rPr lang="en-US" smtClean="0"/>
              <a:pPr/>
              <a:t>90</a:t>
            </a:fld>
            <a:endParaRPr lang="en-US"/>
          </a:p>
        </p:txBody>
      </p:sp>
      <p:sp>
        <p:nvSpPr>
          <p:cNvPr id="5" name="Google Shape;104;p25">
            <a:extLst>
              <a:ext uri="{FF2B5EF4-FFF2-40B4-BE49-F238E27FC236}">
                <a16:creationId xmlns:a16="http://schemas.microsoft.com/office/drawing/2014/main" id="{533C8728-9D5B-263D-319A-35018A6C83A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Definitions</a:t>
            </a:r>
            <a:endParaRPr dirty="0">
              <a:latin typeface="Chalkboard" panose="03050602040202020205" pitchFamily="66" charset="77"/>
            </a:endParaRPr>
          </a:p>
        </p:txBody>
      </p:sp>
      <p:sp>
        <p:nvSpPr>
          <p:cNvPr id="6" name="TextBox 5">
            <a:extLst>
              <a:ext uri="{FF2B5EF4-FFF2-40B4-BE49-F238E27FC236}">
                <a16:creationId xmlns:a16="http://schemas.microsoft.com/office/drawing/2014/main" id="{58389217-D7BF-3354-69D2-9BA1A4714153}"/>
              </a:ext>
            </a:extLst>
          </p:cNvPr>
          <p:cNvSpPr txBox="1"/>
          <p:nvPr/>
        </p:nvSpPr>
        <p:spPr>
          <a:xfrm>
            <a:off x="345440" y="698128"/>
            <a:ext cx="8199120" cy="646331"/>
          </a:xfrm>
          <a:prstGeom prst="rect">
            <a:avLst/>
          </a:prstGeom>
          <a:noFill/>
        </p:spPr>
        <p:txBody>
          <a:bodyPr wrap="square" rtlCol="0">
            <a:spAutoFit/>
          </a:bodyPr>
          <a:lstStyle/>
          <a:p>
            <a:r>
              <a:rPr lang="en-GB" b="1" dirty="0">
                <a:latin typeface="Chalkboard" panose="03050602040202020205" pitchFamily="66" charset="77"/>
              </a:rPr>
              <a:t>Conversation</a:t>
            </a:r>
            <a:r>
              <a:rPr lang="en-GB" dirty="0">
                <a:latin typeface="Chalkboard" panose="03050602040202020205" pitchFamily="66" charset="77"/>
              </a:rPr>
              <a:t>: when a component communicates with other components; may be a dialog (in-*, or out-*) or a monolog (in-only or out-only) </a:t>
            </a:r>
          </a:p>
        </p:txBody>
      </p:sp>
      <p:sp>
        <p:nvSpPr>
          <p:cNvPr id="7" name="TextBox 6">
            <a:extLst>
              <a:ext uri="{FF2B5EF4-FFF2-40B4-BE49-F238E27FC236}">
                <a16:creationId xmlns:a16="http://schemas.microsoft.com/office/drawing/2014/main" id="{77A9ABAB-EF98-E679-82E0-A92FD27F9D3E}"/>
              </a:ext>
            </a:extLst>
          </p:cNvPr>
          <p:cNvSpPr txBox="1"/>
          <p:nvPr/>
        </p:nvSpPr>
        <p:spPr>
          <a:xfrm>
            <a:off x="345440" y="1622688"/>
            <a:ext cx="8199120" cy="1200329"/>
          </a:xfrm>
          <a:prstGeom prst="rect">
            <a:avLst/>
          </a:prstGeom>
          <a:noFill/>
        </p:spPr>
        <p:txBody>
          <a:bodyPr wrap="square" rtlCol="0">
            <a:spAutoFit/>
          </a:bodyPr>
          <a:lstStyle/>
          <a:p>
            <a:r>
              <a:rPr lang="en-GB" b="1" dirty="0">
                <a:latin typeface="Chalkboard" panose="03050602040202020205" pitchFamily="66" charset="77"/>
              </a:rPr>
              <a:t>Workflow</a:t>
            </a:r>
            <a:r>
              <a:rPr lang="en-GB" dirty="0">
                <a:latin typeface="Chalkboard" panose="03050602040202020205" pitchFamily="66" charset="77"/>
              </a:rPr>
              <a:t>: literally the flow of work to achieve an outcome, partitioned into processes, which are in turn partitioned into activities, and again into tasks. A workflow may be implemented as one or more conversations between components.  </a:t>
            </a:r>
          </a:p>
        </p:txBody>
      </p:sp>
      <p:sp>
        <p:nvSpPr>
          <p:cNvPr id="8" name="TextBox 7">
            <a:extLst>
              <a:ext uri="{FF2B5EF4-FFF2-40B4-BE49-F238E27FC236}">
                <a16:creationId xmlns:a16="http://schemas.microsoft.com/office/drawing/2014/main" id="{D5C73F64-5ED3-4392-34B9-44397FD4779B}"/>
              </a:ext>
            </a:extLst>
          </p:cNvPr>
          <p:cNvSpPr txBox="1"/>
          <p:nvPr/>
        </p:nvSpPr>
        <p:spPr>
          <a:xfrm>
            <a:off x="345440" y="2882019"/>
            <a:ext cx="8199120" cy="923330"/>
          </a:xfrm>
          <a:prstGeom prst="rect">
            <a:avLst/>
          </a:prstGeom>
          <a:noFill/>
        </p:spPr>
        <p:txBody>
          <a:bodyPr wrap="square" rtlCol="0">
            <a:spAutoFit/>
          </a:bodyPr>
          <a:lstStyle/>
          <a:p>
            <a:r>
              <a:rPr lang="en-GB" b="1" dirty="0">
                <a:latin typeface="Chalkboard" panose="03050602040202020205" pitchFamily="66" charset="77"/>
              </a:rPr>
              <a:t>Choreography</a:t>
            </a:r>
            <a:r>
              <a:rPr lang="en-GB" dirty="0">
                <a:latin typeface="Chalkboard" panose="03050602040202020205" pitchFamily="66" charset="77"/>
              </a:rPr>
              <a:t>: a workflow where conversations are Out-only, and components listen for work to do from the bus. Loosely coupled, emergent behaviour.</a:t>
            </a:r>
          </a:p>
        </p:txBody>
      </p:sp>
      <p:sp>
        <p:nvSpPr>
          <p:cNvPr id="9" name="TextBox 8">
            <a:extLst>
              <a:ext uri="{FF2B5EF4-FFF2-40B4-BE49-F238E27FC236}">
                <a16:creationId xmlns:a16="http://schemas.microsoft.com/office/drawing/2014/main" id="{04B53070-4F01-A697-C1A1-B37A20C0932E}"/>
              </a:ext>
            </a:extLst>
          </p:cNvPr>
          <p:cNvSpPr txBox="1"/>
          <p:nvPr/>
        </p:nvSpPr>
        <p:spPr>
          <a:xfrm>
            <a:off x="345440" y="3912240"/>
            <a:ext cx="8199120" cy="1200329"/>
          </a:xfrm>
          <a:prstGeom prst="rect">
            <a:avLst/>
          </a:prstGeom>
          <a:noFill/>
        </p:spPr>
        <p:txBody>
          <a:bodyPr wrap="square" rtlCol="0">
            <a:spAutoFit/>
          </a:bodyPr>
          <a:lstStyle/>
          <a:p>
            <a:r>
              <a:rPr lang="en-GB" b="1" dirty="0">
                <a:latin typeface="Chalkboard" panose="03050602040202020205" pitchFamily="66" charset="77"/>
              </a:rPr>
              <a:t>Orchestration</a:t>
            </a:r>
            <a:r>
              <a:rPr lang="en-GB" dirty="0">
                <a:latin typeface="Chalkboard" panose="03050602040202020205" pitchFamily="66" charset="77"/>
              </a:rPr>
              <a:t>: a workflow where the conversation is directed. Authority may be distributed: each component knows who it talks to, or the message tells one component which step is next; or hub-and-spoke, a central controller talks to each component.</a:t>
            </a:r>
          </a:p>
        </p:txBody>
      </p:sp>
      <p:sp>
        <p:nvSpPr>
          <p:cNvPr id="10" name="TextBox 9">
            <a:extLst>
              <a:ext uri="{FF2B5EF4-FFF2-40B4-BE49-F238E27FC236}">
                <a16:creationId xmlns:a16="http://schemas.microsoft.com/office/drawing/2014/main" id="{224F08BE-5C2C-B37A-AD17-31272E3DBE96}"/>
              </a:ext>
            </a:extLst>
          </p:cNvPr>
          <p:cNvSpPr txBox="1"/>
          <p:nvPr/>
        </p:nvSpPr>
        <p:spPr>
          <a:xfrm>
            <a:off x="345440" y="5272794"/>
            <a:ext cx="8199120" cy="1200329"/>
          </a:xfrm>
          <a:prstGeom prst="rect">
            <a:avLst/>
          </a:prstGeom>
          <a:noFill/>
        </p:spPr>
        <p:txBody>
          <a:bodyPr wrap="square" rtlCol="0">
            <a:spAutoFit/>
          </a:bodyPr>
          <a:lstStyle/>
          <a:p>
            <a:r>
              <a:rPr lang="en-GB" b="1" dirty="0">
                <a:latin typeface="Chalkboard" panose="03050602040202020205" pitchFamily="66" charset="77"/>
              </a:rPr>
              <a:t>Saga</a:t>
            </a:r>
            <a:r>
              <a:rPr lang="en-GB" dirty="0">
                <a:latin typeface="Chalkboard" panose="03050602040202020205" pitchFamily="66" charset="77"/>
              </a:rPr>
              <a:t>: a workflow that offers an eventually consistent transaction. Each component updates their local state for the change; if one component cannot make the change then that component signals to other components to reverse the change. May be choreography or orchestration.</a:t>
            </a:r>
          </a:p>
        </p:txBody>
      </p:sp>
    </p:spTree>
    <p:extLst>
      <p:ext uri="{BB962C8B-B14F-4D97-AF65-F5344CB8AC3E}">
        <p14:creationId xmlns:p14="http://schemas.microsoft.com/office/powerpoint/2010/main" val="39611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E5F54-172F-270B-795F-5FDB52F6A5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8B36BA-38CE-83ED-3B5E-954004EB69E8}"/>
              </a:ext>
            </a:extLst>
          </p:cNvPr>
          <p:cNvSpPr>
            <a:spLocks noGrp="1"/>
          </p:cNvSpPr>
          <p:nvPr>
            <p:ph type="sldNum" sz="quarter" idx="12"/>
          </p:nvPr>
        </p:nvSpPr>
        <p:spPr/>
        <p:txBody>
          <a:bodyPr/>
          <a:lstStyle/>
          <a:p>
            <a:fld id="{867D4A06-35AE-BD4A-84A9-613A26F3D41D}" type="slidenum">
              <a:rPr lang="en-US" smtClean="0"/>
              <a:pPr/>
              <a:t>91</a:t>
            </a:fld>
            <a:endParaRPr lang="en-US"/>
          </a:p>
        </p:txBody>
      </p:sp>
      <p:sp>
        <p:nvSpPr>
          <p:cNvPr id="3" name="Google Shape;104;p25">
            <a:extLst>
              <a:ext uri="{FF2B5EF4-FFF2-40B4-BE49-F238E27FC236}">
                <a16:creationId xmlns:a16="http://schemas.microsoft.com/office/drawing/2014/main" id="{54854BF7-B767-BEE8-2AA6-E43544D924C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E7B4A0FA-4275-4FBE-F389-FDF361A27DF8}"/>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317D1D52-54A6-B5F2-545A-78E01AD439BF}"/>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E6F5E7-B7F0-2C53-617E-2C029AD96A9B}"/>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74C1FD77-77B5-BB82-56F6-C25F2746798B}"/>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8F39CD1A-9698-58AD-616D-14A6A80A2DCB}"/>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5FEDA180-0796-7374-92BF-F19873BA0525}"/>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80BB8440-FF25-4560-59B1-572A33C5BE60}"/>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28A9CD7-1998-4B5C-DEBF-70515640E8F3}"/>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5DCA6480-92F6-A760-1707-35C50AA981C7}"/>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486BE2AD-373A-B341-E0D7-EE00BCB973F5}"/>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B977320-5185-6060-D371-D2A5DB0F9938}"/>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9303653A-86EF-A174-5E2D-B0BE07389613}"/>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3C0D3032-1558-36C6-BB79-108DF822AF9C}"/>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069B20-E105-A717-6025-0BEFD48681AE}"/>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117F1C9-B096-1F0C-8E81-C7F522E6C789}"/>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E29F6CB6-0791-09BB-F741-EA64B3182746}"/>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B004133-D39A-7C04-76DC-06F04AD72AAB}"/>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D7D9B7B6-E7F4-194D-7439-3B6648BF1155}"/>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8A615449-9B28-EDF1-D4D5-01AFB3F204BD}"/>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9660F50D-9869-51D2-7BBF-A2CF8B7D9983}"/>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7C820C9-BD88-785B-0286-5D67AE833E53}"/>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B6D8443-AEDC-598C-30D7-55B87703170E}"/>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B04B4CAC-B9D1-9FB4-7318-6331A3BAA181}"/>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4D729DC-62A2-2DA3-9842-4A747C23306F}"/>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992C2F1C-C224-FC9E-BACA-8F18D5B8FEDE}"/>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B8E67D0-8035-226D-1A8B-DE62F95D89A3}"/>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9508F23-4222-9627-A897-770221CB6CF7}"/>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F49ABC0-EBB3-9506-6800-3E06AD19F457}"/>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3E4A54BB-FBDB-9D7D-F220-19C2A6E99898}"/>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2C797C5-8D9B-14E8-FBAC-938F0ED2011A}"/>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117" name="TextBox 116">
            <a:extLst>
              <a:ext uri="{FF2B5EF4-FFF2-40B4-BE49-F238E27FC236}">
                <a16:creationId xmlns:a16="http://schemas.microsoft.com/office/drawing/2014/main" id="{0B1A8499-F6D4-A227-FA4C-5183E5FD07D0}"/>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Loose Coupling</a:t>
            </a:r>
            <a:r>
              <a:rPr lang="en-GB" sz="1600" dirty="0">
                <a:latin typeface="Chalkboard" panose="03050602040202020205" pitchFamily="66" charset="77"/>
              </a:rPr>
              <a:t>: this is attractive because it is loosely coupled –components only know about the broker, and not about each other; this makes it easy to change who listens, add listeners etc. FAST to get started as teams have high independence!!!</a:t>
            </a:r>
          </a:p>
        </p:txBody>
      </p:sp>
      <p:sp>
        <p:nvSpPr>
          <p:cNvPr id="4" name="TextBox 3">
            <a:extLst>
              <a:ext uri="{FF2B5EF4-FFF2-40B4-BE49-F238E27FC236}">
                <a16:creationId xmlns:a16="http://schemas.microsoft.com/office/drawing/2014/main" id="{043372E2-955B-E54B-559D-803A8D467F56}"/>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Events are Facts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Events tell us about the outcome of work flowing through a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5" name="Straight Arrow Connector 4">
            <a:extLst>
              <a:ext uri="{FF2B5EF4-FFF2-40B4-BE49-F238E27FC236}">
                <a16:creationId xmlns:a16="http://schemas.microsoft.com/office/drawing/2014/main" id="{B37630CC-A96A-00BA-37A2-050D597EC8AF}"/>
              </a:ext>
            </a:extLst>
          </p:cNvPr>
          <p:cNvCxnSpPr>
            <a:cxnSpLocks/>
          </p:cNvCxnSpPr>
          <p:nvPr/>
        </p:nvCxnSpPr>
        <p:spPr>
          <a:xfrm flipH="1">
            <a:off x="2153920" y="1183874"/>
            <a:ext cx="546078" cy="1107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09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p:bldP spid="71" grpId="0"/>
      <p:bldP spid="84" grpId="0"/>
      <p:bldP spid="96" grpId="0"/>
      <p:bldP spid="108" grpId="0"/>
      <p:bldP spid="113" grpId="0"/>
      <p:bldP spid="117"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B7097-F4B1-2391-F2F9-974D0CFBD1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81CE2-FF28-ED87-F5CB-2DFDBACFD63B}"/>
              </a:ext>
            </a:extLst>
          </p:cNvPr>
          <p:cNvSpPr>
            <a:spLocks noGrp="1"/>
          </p:cNvSpPr>
          <p:nvPr>
            <p:ph type="sldNum" sz="quarter" idx="12"/>
          </p:nvPr>
        </p:nvSpPr>
        <p:spPr/>
        <p:txBody>
          <a:bodyPr/>
          <a:lstStyle/>
          <a:p>
            <a:fld id="{867D4A06-35AE-BD4A-84A9-613A26F3D41D}" type="slidenum">
              <a:rPr lang="en-US" smtClean="0"/>
              <a:pPr/>
              <a:t>92</a:t>
            </a:fld>
            <a:endParaRPr lang="en-US"/>
          </a:p>
        </p:txBody>
      </p:sp>
      <p:sp>
        <p:nvSpPr>
          <p:cNvPr id="3" name="Google Shape;104;p25">
            <a:extLst>
              <a:ext uri="{FF2B5EF4-FFF2-40B4-BE49-F238E27FC236}">
                <a16:creationId xmlns:a16="http://schemas.microsoft.com/office/drawing/2014/main" id="{7BA34739-1DE8-CDCA-F8DF-4AA4C010768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p>
        </p:txBody>
      </p:sp>
      <p:sp>
        <p:nvSpPr>
          <p:cNvPr id="6" name="Rounded Rectangle 5">
            <a:extLst>
              <a:ext uri="{FF2B5EF4-FFF2-40B4-BE49-F238E27FC236}">
                <a16:creationId xmlns:a16="http://schemas.microsoft.com/office/drawing/2014/main" id="{57F79726-CCBA-2194-FDD6-5A6A7E3F9E46}"/>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94B67702-4B9A-2912-86AF-93812CF20335}"/>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356450-E387-B03D-D176-394280D38AAF}"/>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7C41CC71-15B4-341D-7A6A-174EA0117798}"/>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48A29695-E896-D635-1932-1DFC328DCC3C}"/>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C6563815-E713-0F18-5866-29B268CCF4FB}"/>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FEA0F165-7E57-4EDA-8C65-19796B9FFDFE}"/>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34B003EE-9D7A-EA62-5BD9-DBFD46036D1F}"/>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BFEE032A-F8CB-70B4-A17C-616209D8325F}"/>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F91F6216-57D2-0950-3982-02309D428FD3}"/>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335E85DC-2674-4C10-97FF-7D7CCA8872EB}"/>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DCDE855A-5CBE-9641-C41E-2827ED25B603}"/>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B8B97C84-BD7C-CF81-C555-852339DC600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59C5AA7-592D-5906-6434-EE90B4BDA97A}"/>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06DD10A-470B-6863-E8F7-DF3019859DBF}"/>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FA320E9D-1A50-C9CB-E9BE-CF3D34CE46EC}"/>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9D6A979-C60A-E032-2B68-3EBEE6EDB441}"/>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D63D0054-2FA3-9E9E-6940-B951A0B258B2}"/>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E7317EA3-3CF8-CD7D-8C64-3692DFEF1045}"/>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CECE508B-4E9F-2003-2007-7196C43D75A2}"/>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2C06767-9953-458B-30A9-33913F655528}"/>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C6901AD-A3D6-543D-C388-78B4E891CBE8}"/>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7D00056A-E00C-3936-3CD5-63427253A22F}"/>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7E298A1-3F65-7693-4EEF-07F169D2CEAE}"/>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1E0B7219-A970-E499-BD7B-DC9AE7D65B01}"/>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90BA253-84FD-04EB-4F20-355ECE68378A}"/>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A1466A8-2FED-61F9-C0B1-31847DF7ACD0}"/>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A7E16BF-4C7B-3A5F-14F1-19919B36F69D}"/>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0F0D15F0-7155-2E3A-E6D6-E4FA7C0B6C61}"/>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650B8BBE-9175-48F9-332A-58A5ACFA722D}"/>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7" name="TextBox 6">
            <a:extLst>
              <a:ext uri="{FF2B5EF4-FFF2-40B4-BE49-F238E27FC236}">
                <a16:creationId xmlns:a16="http://schemas.microsoft.com/office/drawing/2014/main" id="{5396B5A4-7613-5ABB-6B9A-3FFC912897DA}"/>
              </a:ext>
            </a:extLst>
          </p:cNvPr>
          <p:cNvSpPr txBox="1"/>
          <p:nvPr/>
        </p:nvSpPr>
        <p:spPr>
          <a:xfrm>
            <a:off x="833120" y="4765040"/>
            <a:ext cx="7183120" cy="1323439"/>
          </a:xfrm>
          <a:prstGeom prst="rect">
            <a:avLst/>
          </a:prstGeom>
          <a:noFill/>
        </p:spPr>
        <p:txBody>
          <a:bodyPr wrap="square" rtlCol="0">
            <a:spAutoFit/>
          </a:bodyPr>
          <a:lstStyle/>
          <a:p>
            <a:r>
              <a:rPr lang="en-GB" sz="1600" b="1" dirty="0">
                <a:latin typeface="Chalkboard" panose="03050602040202020205" pitchFamily="66" charset="77"/>
              </a:rPr>
              <a:t>Event Chaining</a:t>
            </a:r>
            <a:r>
              <a:rPr lang="en-GB" sz="1600" dirty="0">
                <a:latin typeface="Chalkboard" panose="03050602040202020205" pitchFamily="66" charset="77"/>
              </a:rPr>
              <a:t>: to make an outcome happen, goods shipped, we rely on listeners existing who can trigger another action. This is known as event chaining – we chain events together for an outcome. The problem with event chaining is that we make it hard to see the flow – the </a:t>
            </a:r>
            <a:r>
              <a:rPr lang="en-GB" sz="1600" b="1" dirty="0">
                <a:latin typeface="Chalkboard" panose="03050602040202020205" pitchFamily="66" charset="77"/>
              </a:rPr>
              <a:t>Pinball</a:t>
            </a:r>
            <a:r>
              <a:rPr lang="en-GB" sz="1600" dirty="0">
                <a:latin typeface="Chalkboard" panose="03050602040202020205" pitchFamily="66" charset="77"/>
              </a:rPr>
              <a:t> anti-pattern: this is hard to reason about, observe, or diagnose.</a:t>
            </a:r>
          </a:p>
        </p:txBody>
      </p:sp>
    </p:spTree>
    <p:extLst>
      <p:ext uri="{BB962C8B-B14F-4D97-AF65-F5344CB8AC3E}">
        <p14:creationId xmlns:p14="http://schemas.microsoft.com/office/powerpoint/2010/main" val="27166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13743-0567-5E6F-316A-ADE788358FA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EE3C79-1A30-ACDF-0A85-5C11E4A11BD1}"/>
              </a:ext>
            </a:extLst>
          </p:cNvPr>
          <p:cNvSpPr>
            <a:spLocks noGrp="1"/>
          </p:cNvSpPr>
          <p:nvPr>
            <p:ph type="sldNum" sz="quarter" idx="12"/>
          </p:nvPr>
        </p:nvSpPr>
        <p:spPr/>
        <p:txBody>
          <a:bodyPr/>
          <a:lstStyle/>
          <a:p>
            <a:fld id="{867D4A06-35AE-BD4A-84A9-613A26F3D41D}" type="slidenum">
              <a:rPr lang="en-US" smtClean="0"/>
              <a:pPr/>
              <a:t>93</a:t>
            </a:fld>
            <a:endParaRPr lang="en-US"/>
          </a:p>
        </p:txBody>
      </p:sp>
      <p:sp>
        <p:nvSpPr>
          <p:cNvPr id="3" name="Google Shape;104;p25">
            <a:extLst>
              <a:ext uri="{FF2B5EF4-FFF2-40B4-BE49-F238E27FC236}">
                <a16:creationId xmlns:a16="http://schemas.microsoft.com/office/drawing/2014/main" id="{C34EBB94-C64A-D7C7-08DD-BC7566925C10}"/>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FE896791-5359-D503-3CE6-9612E3369F1D}"/>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067B35D9-A70E-3D92-B78E-EAC5661404E1}"/>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761AE0-3963-67F3-1D53-C968A4670C11}"/>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8B5ADF18-E17B-0D96-8DE9-B9249B2B0928}"/>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7D351ACF-89E5-5A42-C936-B916BE88948B}"/>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2ED86DD9-CCDA-1728-6AD4-E297DF688098}"/>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8B3ADD75-1F88-B3E3-78EE-B0938E0B8C01}"/>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C82B648B-22BE-BCB0-A7DE-AF66098F10C4}"/>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274600EA-BA8B-6316-01FE-DCD0F8CCD988}"/>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9A87268A-D71B-C151-973A-89E51E0BEF2A}"/>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E3237CEF-7BC6-A150-C0F1-3B8FDB20B51F}"/>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7B87EDCA-910D-CF37-CCEE-6566D96AFA8E}"/>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A0BE5355-1597-2272-2133-8EB441E1C9E3}"/>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47DA84E-A79A-BE03-6FDA-E240FC5B4C6C}"/>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426BCA9-49CA-01EA-A759-ACF69B6FB2EC}"/>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054DC3F7-ED09-D8C7-0630-103376F36C28}"/>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C9A0095-C020-3199-BE78-CEC1C8DDBEEE}"/>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E2785852-05AA-A4BD-47DB-DAB6B6EA0826}"/>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CA1AF71C-8346-3A2D-798F-F98F15E19011}"/>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8B60D052-C970-BECD-757B-899E8930E47C}"/>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057211F-1761-B158-832D-16527CAE57BC}"/>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105EBC5-2808-C4EF-378C-FC58AAA4114E}"/>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A487F160-0720-CC92-56C1-85EF6C7EC05D}"/>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9DA3160-05A6-D0CF-65F4-2479CBCA9A68}"/>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FA17E519-2B2D-9C5C-607B-7875D512A6AD}"/>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AB7031-9276-D9E6-F3D4-7DDB05A4FE61}"/>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C91F47-E98C-9653-B401-A0EA189C31DB}"/>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7A1A7A8-0CAA-59D6-08F1-A6E08A6FD542}"/>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693F03DB-D9DE-75F6-A24F-6BE5922B3EF0}"/>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2885E0E-8E3E-62B5-1BC0-AB65E36C6F83}"/>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4" name="TextBox 3">
            <a:extLst>
              <a:ext uri="{FF2B5EF4-FFF2-40B4-BE49-F238E27FC236}">
                <a16:creationId xmlns:a16="http://schemas.microsoft.com/office/drawing/2014/main" id="{59A82D1A-F021-1AC2-2741-725350E7647C}"/>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each component in the event chain to succeed, or they must roll back. So we need to provide a saga over choreography.</a:t>
            </a:r>
          </a:p>
        </p:txBody>
      </p:sp>
      <p:cxnSp>
        <p:nvCxnSpPr>
          <p:cNvPr id="5" name="Straight Arrow Connector 4">
            <a:extLst>
              <a:ext uri="{FF2B5EF4-FFF2-40B4-BE49-F238E27FC236}">
                <a16:creationId xmlns:a16="http://schemas.microsoft.com/office/drawing/2014/main" id="{E1370949-D8EB-4625-2511-606DE844091D}"/>
              </a:ext>
            </a:extLst>
          </p:cNvPr>
          <p:cNvCxnSpPr>
            <a:cxnSpLocks/>
          </p:cNvCxnSpPr>
          <p:nvPr/>
        </p:nvCxnSpPr>
        <p:spPr>
          <a:xfrm flipH="1" flipV="1">
            <a:off x="7806774" y="2383397"/>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37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94FC-6374-2BBF-D86F-864F062A22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B195B3-8D32-0440-0536-22A3E027D234}"/>
              </a:ext>
            </a:extLst>
          </p:cNvPr>
          <p:cNvSpPr>
            <a:spLocks noGrp="1"/>
          </p:cNvSpPr>
          <p:nvPr>
            <p:ph type="sldNum" sz="quarter" idx="12"/>
          </p:nvPr>
        </p:nvSpPr>
        <p:spPr/>
        <p:txBody>
          <a:bodyPr/>
          <a:lstStyle/>
          <a:p>
            <a:fld id="{867D4A06-35AE-BD4A-84A9-613A26F3D41D}" type="slidenum">
              <a:rPr lang="en-US" smtClean="0"/>
              <a:pPr/>
              <a:t>94</a:t>
            </a:fld>
            <a:endParaRPr lang="en-US"/>
          </a:p>
        </p:txBody>
      </p:sp>
      <p:sp>
        <p:nvSpPr>
          <p:cNvPr id="3" name="Google Shape;104;p25">
            <a:extLst>
              <a:ext uri="{FF2B5EF4-FFF2-40B4-BE49-F238E27FC236}">
                <a16:creationId xmlns:a16="http://schemas.microsoft.com/office/drawing/2014/main" id="{CEEEC2F7-2976-24FB-B47F-ED712DADAA7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86736402-7C90-333E-8400-369A67C504EA}"/>
              </a:ext>
            </a:extLst>
          </p:cNvPr>
          <p:cNvSpPr/>
          <p:nvPr/>
        </p:nvSpPr>
        <p:spPr>
          <a:xfrm>
            <a:off x="539888" y="2907164"/>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0F8CB033-E55D-6916-602D-2FB657909639}"/>
              </a:ext>
            </a:extLst>
          </p:cNvPr>
          <p:cNvCxnSpPr>
            <a:cxnSpLocks/>
          </p:cNvCxnSpPr>
          <p:nvPr/>
        </p:nvCxnSpPr>
        <p:spPr>
          <a:xfrm rot="19238039">
            <a:off x="1400105" y="1468871"/>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7F7308-CE34-F99C-6308-770380F24A59}"/>
              </a:ext>
            </a:extLst>
          </p:cNvPr>
          <p:cNvSpPr txBox="1"/>
          <p:nvPr/>
        </p:nvSpPr>
        <p:spPr>
          <a:xfrm rot="19238039">
            <a:off x="1214350" y="1549417"/>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31CD4E59-F02B-BCF3-4719-F99658805438}"/>
              </a:ext>
            </a:extLst>
          </p:cNvPr>
          <p:cNvSpPr txBox="1"/>
          <p:nvPr/>
        </p:nvSpPr>
        <p:spPr>
          <a:xfrm>
            <a:off x="627836" y="2955238"/>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19B05C3B-FF96-F6A0-4E42-4FE79735122C}"/>
              </a:ext>
            </a:extLst>
          </p:cNvPr>
          <p:cNvSpPr/>
          <p:nvPr/>
        </p:nvSpPr>
        <p:spPr>
          <a:xfrm>
            <a:off x="2930404" y="2902744"/>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DD06FD52-7D25-1DC5-2A28-B2FCA848487E}"/>
              </a:ext>
            </a:extLst>
          </p:cNvPr>
          <p:cNvSpPr txBox="1"/>
          <p:nvPr/>
        </p:nvSpPr>
        <p:spPr>
          <a:xfrm>
            <a:off x="2988747" y="2967016"/>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543AAA01-E078-0CED-8DF4-0B1456DD8FDE}"/>
              </a:ext>
            </a:extLst>
          </p:cNvPr>
          <p:cNvCxnSpPr>
            <a:cxnSpLocks/>
            <a:endCxn id="72" idx="1"/>
          </p:cNvCxnSpPr>
          <p:nvPr/>
        </p:nvCxnSpPr>
        <p:spPr>
          <a:xfrm flipV="1">
            <a:off x="1114916" y="1160105"/>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CC3939AB-C1E5-38C4-4572-35433974BC09}"/>
              </a:ext>
            </a:extLst>
          </p:cNvPr>
          <p:cNvSpPr/>
          <p:nvPr/>
        </p:nvSpPr>
        <p:spPr>
          <a:xfrm>
            <a:off x="5226449" y="290480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60B9CD39-7EAE-D991-E8AB-3AD791696A16}"/>
              </a:ext>
            </a:extLst>
          </p:cNvPr>
          <p:cNvSpPr txBox="1"/>
          <p:nvPr/>
        </p:nvSpPr>
        <p:spPr>
          <a:xfrm>
            <a:off x="5284791" y="2969073"/>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0ACB7C45-4838-1D15-480B-2A27F5C8B03B}"/>
              </a:ext>
            </a:extLst>
          </p:cNvPr>
          <p:cNvCxnSpPr>
            <a:cxnSpLocks/>
          </p:cNvCxnSpPr>
          <p:nvPr/>
        </p:nvCxnSpPr>
        <p:spPr>
          <a:xfrm flipV="1">
            <a:off x="3728425" y="1368888"/>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EA35EA4F-1191-8DD6-3914-9C6C1BD8A5D1}"/>
              </a:ext>
            </a:extLst>
          </p:cNvPr>
          <p:cNvSpPr/>
          <p:nvPr/>
        </p:nvSpPr>
        <p:spPr>
          <a:xfrm>
            <a:off x="7165213" y="290207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C5747EA6-C62A-52CB-C953-D470FCFF2BAC}"/>
              </a:ext>
            </a:extLst>
          </p:cNvPr>
          <p:cNvSpPr txBox="1"/>
          <p:nvPr/>
        </p:nvSpPr>
        <p:spPr>
          <a:xfrm>
            <a:off x="7223555" y="2966347"/>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4D0F43BF-7D1B-CCD5-16D6-EF27ED8637A6}"/>
              </a:ext>
            </a:extLst>
          </p:cNvPr>
          <p:cNvCxnSpPr>
            <a:cxnSpLocks/>
          </p:cNvCxnSpPr>
          <p:nvPr/>
        </p:nvCxnSpPr>
        <p:spPr>
          <a:xfrm flipH="1" flipV="1">
            <a:off x="5524984" y="1421907"/>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BE348E1-2B5E-FB95-0029-529937187173}"/>
              </a:ext>
            </a:extLst>
          </p:cNvPr>
          <p:cNvCxnSpPr>
            <a:cxnSpLocks/>
          </p:cNvCxnSpPr>
          <p:nvPr/>
        </p:nvCxnSpPr>
        <p:spPr>
          <a:xfrm flipV="1">
            <a:off x="4117180" y="1721054"/>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F0C7AE6-5587-E073-D800-CC573EACEFA4}"/>
              </a:ext>
            </a:extLst>
          </p:cNvPr>
          <p:cNvSpPr txBox="1"/>
          <p:nvPr/>
        </p:nvSpPr>
        <p:spPr>
          <a:xfrm rot="17348067">
            <a:off x="3714953" y="2001871"/>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7F6FF5FD-3366-EE77-8946-8588136CAD27}"/>
              </a:ext>
            </a:extLst>
          </p:cNvPr>
          <p:cNvCxnSpPr>
            <a:cxnSpLocks/>
          </p:cNvCxnSpPr>
          <p:nvPr/>
        </p:nvCxnSpPr>
        <p:spPr>
          <a:xfrm flipH="1" flipV="1">
            <a:off x="6116320" y="1721054"/>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62AF85C-8B34-2F46-1502-518CE14AB5DA}"/>
              </a:ext>
            </a:extLst>
          </p:cNvPr>
          <p:cNvSpPr txBox="1"/>
          <p:nvPr/>
        </p:nvSpPr>
        <p:spPr>
          <a:xfrm rot="14999287">
            <a:off x="5168611" y="1934018"/>
            <a:ext cx="1553586" cy="253916"/>
          </a:xfrm>
          <a:prstGeom prst="rect">
            <a:avLst/>
          </a:prstGeom>
          <a:noFill/>
        </p:spPr>
        <p:txBody>
          <a:bodyPr wrap="square" rtlCol="0">
            <a:spAutoFit/>
          </a:bodyPr>
          <a:lstStyle/>
          <a:p>
            <a:r>
              <a:rPr lang="en-GB" sz="1050" dirty="0">
                <a:solidFill>
                  <a:srgbClr val="FF0000"/>
                </a:solidFill>
              </a:rPr>
              <a:t>1.5 goods not available()</a:t>
            </a:r>
          </a:p>
        </p:txBody>
      </p:sp>
      <p:sp>
        <p:nvSpPr>
          <p:cNvPr id="72" name="Rounded Rectangle 71">
            <a:extLst>
              <a:ext uri="{FF2B5EF4-FFF2-40B4-BE49-F238E27FC236}">
                <a16:creationId xmlns:a16="http://schemas.microsoft.com/office/drawing/2014/main" id="{14D230A2-692A-E43B-EE44-D4B605098024}"/>
              </a:ext>
            </a:extLst>
          </p:cNvPr>
          <p:cNvSpPr/>
          <p:nvPr/>
        </p:nvSpPr>
        <p:spPr>
          <a:xfrm>
            <a:off x="3078480" y="940909"/>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0F5A03B3-29DC-202D-9C1C-733F75D317E0}"/>
              </a:ext>
            </a:extLst>
          </p:cNvPr>
          <p:cNvSpPr txBox="1"/>
          <p:nvPr/>
        </p:nvSpPr>
        <p:spPr>
          <a:xfrm>
            <a:off x="4794366" y="990038"/>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D2D71FB5-2E15-7463-1A48-9359E34E86D6}"/>
              </a:ext>
            </a:extLst>
          </p:cNvPr>
          <p:cNvCxnSpPr>
            <a:cxnSpLocks/>
          </p:cNvCxnSpPr>
          <p:nvPr/>
        </p:nvCxnSpPr>
        <p:spPr>
          <a:xfrm flipV="1">
            <a:off x="3401706" y="1409988"/>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913DF2E-BD46-C2E8-A355-E19AD4A2D4FF}"/>
              </a:ext>
            </a:extLst>
          </p:cNvPr>
          <p:cNvCxnSpPr>
            <a:cxnSpLocks/>
          </p:cNvCxnSpPr>
          <p:nvPr/>
        </p:nvCxnSpPr>
        <p:spPr>
          <a:xfrm flipH="1">
            <a:off x="3247838" y="1802858"/>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9D7104A-2516-29DC-3D87-581C209A00BD}"/>
              </a:ext>
            </a:extLst>
          </p:cNvPr>
          <p:cNvSpPr txBox="1"/>
          <p:nvPr/>
        </p:nvSpPr>
        <p:spPr>
          <a:xfrm rot="17531950">
            <a:off x="2421781" y="1986780"/>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0CC54F22-9421-7155-1F3A-49715C11D5CC}"/>
              </a:ext>
            </a:extLst>
          </p:cNvPr>
          <p:cNvCxnSpPr>
            <a:cxnSpLocks/>
          </p:cNvCxnSpPr>
          <p:nvPr/>
        </p:nvCxnSpPr>
        <p:spPr>
          <a:xfrm flipH="1" flipV="1">
            <a:off x="5189937" y="1412710"/>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70D5B25-4F7F-DDC1-4976-911CEB8A3BDE}"/>
              </a:ext>
            </a:extLst>
          </p:cNvPr>
          <p:cNvSpPr txBox="1"/>
          <p:nvPr/>
        </p:nvSpPr>
        <p:spPr>
          <a:xfrm rot="15061294">
            <a:off x="4425554" y="1988146"/>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57C8466B-2443-E999-5C54-78D9AF61B4A4}"/>
              </a:ext>
            </a:extLst>
          </p:cNvPr>
          <p:cNvCxnSpPr>
            <a:cxnSpLocks/>
          </p:cNvCxnSpPr>
          <p:nvPr/>
        </p:nvCxnSpPr>
        <p:spPr>
          <a:xfrm>
            <a:off x="4899925" y="1872467"/>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636DF8-1540-4889-BBF3-C1A5F56DD47A}"/>
              </a:ext>
            </a:extLst>
          </p:cNvPr>
          <p:cNvSpPr txBox="1"/>
          <p:nvPr/>
        </p:nvSpPr>
        <p:spPr>
          <a:xfrm>
            <a:off x="853440" y="3873996"/>
            <a:ext cx="7183120" cy="1077218"/>
          </a:xfrm>
          <a:prstGeom prst="rect">
            <a:avLst/>
          </a:prstGeom>
          <a:noFill/>
        </p:spPr>
        <p:txBody>
          <a:bodyPr wrap="square" rtlCol="0">
            <a:spAutoFit/>
          </a:bodyPr>
          <a:lstStyle/>
          <a:p>
            <a:r>
              <a:rPr lang="en-GB" sz="1600" b="1" dirty="0">
                <a:latin typeface="Chalkboard" panose="03050602040202020205" pitchFamily="66" charset="77"/>
              </a:rPr>
              <a:t>Saga over Choreography</a:t>
            </a:r>
            <a:r>
              <a:rPr lang="en-GB" sz="1600" dirty="0">
                <a:latin typeface="Chalkboard" panose="03050602040202020205" pitchFamily="66" charset="77"/>
              </a:rPr>
              <a:t>: we raise an event if we fail. Each component that could fail, must raise an appropriate message. This fault is an event to preserve our choreography, and assumes upstream components will reverse in response. </a:t>
            </a:r>
            <a:endParaRPr lang="en-GB" sz="1600" i="1" dirty="0">
              <a:latin typeface="Chalkboard" panose="03050602040202020205" pitchFamily="66" charset="77"/>
            </a:endParaRPr>
          </a:p>
        </p:txBody>
      </p:sp>
      <p:sp>
        <p:nvSpPr>
          <p:cNvPr id="15" name="TextBox 14">
            <a:extLst>
              <a:ext uri="{FF2B5EF4-FFF2-40B4-BE49-F238E27FC236}">
                <a16:creationId xmlns:a16="http://schemas.microsoft.com/office/drawing/2014/main" id="{C77055C8-8E0C-4A5F-097C-4A3B7F0FF485}"/>
              </a:ext>
            </a:extLst>
          </p:cNvPr>
          <p:cNvSpPr txBox="1"/>
          <p:nvPr/>
        </p:nvSpPr>
        <p:spPr>
          <a:xfrm>
            <a:off x="785694" y="5148772"/>
            <a:ext cx="7799505" cy="1323439"/>
          </a:xfrm>
          <a:prstGeom prst="rect">
            <a:avLst/>
          </a:prstGeom>
          <a:noFill/>
        </p:spPr>
        <p:txBody>
          <a:bodyPr wrap="square" rtlCol="0">
            <a:spAutoFit/>
          </a:bodyPr>
          <a:lstStyle/>
          <a:p>
            <a:r>
              <a:rPr lang="en-GB" sz="1600" b="1" dirty="0">
                <a:latin typeface="Chalkboard" panose="03050602040202020205" pitchFamily="66" charset="77"/>
              </a:rPr>
              <a:t>Complexity</a:t>
            </a:r>
            <a:r>
              <a:rPr lang="en-GB" sz="1600" dirty="0">
                <a:latin typeface="Chalkboard" panose="03050602040202020205" pitchFamily="66" charset="77"/>
              </a:rPr>
              <a:t>: with propagation back up the chain, what happens if a chain step fails to reverse the transaction, due to error or state? We need to listen to failure events from any part of the chain, implying handling code for each provider. We may get emergent behaviour over order of reversal – goods not shipped needs to reverse both picking from the inventory and payment.</a:t>
            </a:r>
          </a:p>
        </p:txBody>
      </p:sp>
      <p:cxnSp>
        <p:nvCxnSpPr>
          <p:cNvPr id="16" name="Straight Connector 15">
            <a:extLst>
              <a:ext uri="{FF2B5EF4-FFF2-40B4-BE49-F238E27FC236}">
                <a16:creationId xmlns:a16="http://schemas.microsoft.com/office/drawing/2014/main" id="{1D36744C-934A-FD7A-DC76-48D85FF6B0D8}"/>
              </a:ext>
            </a:extLst>
          </p:cNvPr>
          <p:cNvCxnSpPr>
            <a:cxnSpLocks/>
          </p:cNvCxnSpPr>
          <p:nvPr/>
        </p:nvCxnSpPr>
        <p:spPr>
          <a:xfrm flipH="1" flipV="1">
            <a:off x="7071803" y="1414339"/>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946491-7AA5-7FD8-30EB-167A1DDBD10E}"/>
              </a:ext>
            </a:extLst>
          </p:cNvPr>
          <p:cNvCxnSpPr>
            <a:cxnSpLocks/>
          </p:cNvCxnSpPr>
          <p:nvPr/>
        </p:nvCxnSpPr>
        <p:spPr>
          <a:xfrm flipH="1" flipV="1">
            <a:off x="7488765" y="144462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143F2D8-115E-E577-701C-7DFB9891E072}"/>
              </a:ext>
            </a:extLst>
          </p:cNvPr>
          <p:cNvSpPr txBox="1"/>
          <p:nvPr/>
        </p:nvSpPr>
        <p:spPr>
          <a:xfrm rot="4312429">
            <a:off x="6334968" y="2205521"/>
            <a:ext cx="1553586" cy="253916"/>
          </a:xfrm>
          <a:prstGeom prst="rect">
            <a:avLst/>
          </a:prstGeom>
          <a:noFill/>
        </p:spPr>
        <p:txBody>
          <a:bodyPr wrap="square" rtlCol="0">
            <a:spAutoFit/>
          </a:bodyPr>
          <a:lstStyle/>
          <a:p>
            <a:r>
              <a:rPr lang="en-GB" sz="1050" dirty="0"/>
              <a:t>1.6 goods found()</a:t>
            </a:r>
          </a:p>
        </p:txBody>
      </p:sp>
      <p:cxnSp>
        <p:nvCxnSpPr>
          <p:cNvPr id="21" name="Straight Arrow Connector 20">
            <a:extLst>
              <a:ext uri="{FF2B5EF4-FFF2-40B4-BE49-F238E27FC236}">
                <a16:creationId xmlns:a16="http://schemas.microsoft.com/office/drawing/2014/main" id="{4FC28EB9-FA16-D947-9FB7-930D5DA0E96E}"/>
              </a:ext>
            </a:extLst>
          </p:cNvPr>
          <p:cNvCxnSpPr>
            <a:cxnSpLocks/>
          </p:cNvCxnSpPr>
          <p:nvPr/>
        </p:nvCxnSpPr>
        <p:spPr>
          <a:xfrm>
            <a:off x="6685803" y="1765074"/>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9729929-C185-62C0-E1B6-98F829D5CE8D}"/>
              </a:ext>
            </a:extLst>
          </p:cNvPr>
          <p:cNvSpPr txBox="1"/>
          <p:nvPr/>
        </p:nvSpPr>
        <p:spPr>
          <a:xfrm rot="4312429">
            <a:off x="7284832" y="2113640"/>
            <a:ext cx="1553586"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23" name="Straight Arrow Connector 22">
            <a:extLst>
              <a:ext uri="{FF2B5EF4-FFF2-40B4-BE49-F238E27FC236}">
                <a16:creationId xmlns:a16="http://schemas.microsoft.com/office/drawing/2014/main" id="{A395388D-04F9-CDAB-032A-227D84A53EB8}"/>
              </a:ext>
            </a:extLst>
          </p:cNvPr>
          <p:cNvCxnSpPr>
            <a:cxnSpLocks/>
          </p:cNvCxnSpPr>
          <p:nvPr/>
        </p:nvCxnSpPr>
        <p:spPr>
          <a:xfrm flipH="1" flipV="1">
            <a:off x="8019086" y="1614193"/>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33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2BFEF-E459-B969-4D84-8CB6D376E67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767748-07EC-FA6C-51DD-EABB5C3AE227}"/>
              </a:ext>
            </a:extLst>
          </p:cNvPr>
          <p:cNvSpPr>
            <a:spLocks noGrp="1"/>
          </p:cNvSpPr>
          <p:nvPr>
            <p:ph type="sldNum" sz="quarter" idx="12"/>
          </p:nvPr>
        </p:nvSpPr>
        <p:spPr/>
        <p:txBody>
          <a:bodyPr/>
          <a:lstStyle/>
          <a:p>
            <a:fld id="{00000000-1234-1234-1234-123412341234}" type="slidenum">
              <a:rPr lang="en-GB" smtClean="0"/>
              <a:pPr/>
              <a:t>95</a:t>
            </a:fld>
            <a:endParaRPr lang="en-GB"/>
          </a:p>
        </p:txBody>
      </p:sp>
      <p:sp>
        <p:nvSpPr>
          <p:cNvPr id="5" name="Google Shape;69;p14">
            <a:extLst>
              <a:ext uri="{FF2B5EF4-FFF2-40B4-BE49-F238E27FC236}">
                <a16:creationId xmlns:a16="http://schemas.microsoft.com/office/drawing/2014/main" id="{C60BB40B-4796-D79A-61E3-02E76D0FF1D3}"/>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Orchestration</a:t>
            </a:r>
          </a:p>
        </p:txBody>
      </p:sp>
    </p:spTree>
    <p:extLst>
      <p:ext uri="{BB962C8B-B14F-4D97-AF65-F5344CB8AC3E}">
        <p14:creationId xmlns:p14="http://schemas.microsoft.com/office/powerpoint/2010/main" val="3845408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E3A5-E830-C0F0-431B-21A84BC87A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EB9755-35E0-F470-067D-BD8025D640E9}"/>
              </a:ext>
            </a:extLst>
          </p:cNvPr>
          <p:cNvSpPr>
            <a:spLocks noGrp="1"/>
          </p:cNvSpPr>
          <p:nvPr>
            <p:ph type="sldNum" sz="quarter" idx="12"/>
          </p:nvPr>
        </p:nvSpPr>
        <p:spPr/>
        <p:txBody>
          <a:bodyPr/>
          <a:lstStyle/>
          <a:p>
            <a:fld id="{867D4A06-35AE-BD4A-84A9-613A26F3D41D}" type="slidenum">
              <a:rPr lang="en-US" smtClean="0"/>
              <a:pPr/>
              <a:t>96</a:t>
            </a:fld>
            <a:endParaRPr lang="en-US"/>
          </a:p>
        </p:txBody>
      </p:sp>
      <p:sp>
        <p:nvSpPr>
          <p:cNvPr id="3" name="Google Shape;104;p25">
            <a:extLst>
              <a:ext uri="{FF2B5EF4-FFF2-40B4-BE49-F238E27FC236}">
                <a16:creationId xmlns:a16="http://schemas.microsoft.com/office/drawing/2014/main" id="{5798EF66-5F66-07D4-6AB3-ECA4202CF77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3BD6762A-C4CF-8D91-77F5-CEE9A2569E3A}"/>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0055F036-9FF8-EB60-511A-F85BABEF3B50}"/>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861260-CB9E-FAC6-20B8-4CCBC51F3541}"/>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CF490180-CA7B-0434-C8EB-0EF242CAF1FB}"/>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8EBAE870-4AE2-CDB5-23EC-9B814BE01EA9}"/>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E33F0CE-942A-1AA1-1416-452F2E386B6C}"/>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BB8C645-E9B4-2AF0-784B-E4F95FC0225D}"/>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80B704B1-FC3B-FF1C-3D95-AD44BD21B3E7}"/>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C31BD9B-2B08-0284-5285-4AE5D52AA44D}"/>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984AABB-9DE7-0271-BF1F-584CB2AD6B0F}"/>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BCD8051-35F6-35AA-B10E-A30C7156097A}"/>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7F633639-CAB8-F367-5913-BFFD31FA72AF}"/>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0984989F-9D82-A970-0CA8-AC94FB427E9F}"/>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FFBBA5E-60BB-A511-024C-C69D96AEFD63}"/>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2DBB5C65-2AA6-316A-220A-DD0636B81245}"/>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FAF767A0-3C17-0496-136E-1921758F7678}"/>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8A31226-193F-AA50-8653-C24C917545A7}"/>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7B2BAC81-AD67-6C54-71F1-3103D574645C}"/>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9AD756-B1B6-2F6C-AF21-7B78DD716F8A}"/>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BB07981-3DB1-0529-4D77-394732103E79}"/>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61BF73CC-4B62-F357-E65C-CDDA319F0DFE}"/>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EC437D7-D0FC-A91C-C552-DA1EA736783C}"/>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57C3493-2070-792A-6090-1ECD05A468DB}"/>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2C9484B-CAEF-4C13-87ED-35279889FA7A}"/>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82B7483F-5B0E-4DB1-C399-61028E3286B7}"/>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0C5ADF1-2901-7984-8A2E-F59A807515BA}"/>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AA0BB07-202D-5847-07AB-5ABDF1D30D32}"/>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A958CC8-176D-9FED-6C75-F4AAD3DFD83D}"/>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BBD37FA-62A4-E67B-BC5E-685B8F5934E5}"/>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129413AA-B33D-5AA3-9D14-72CA4EB831A0}"/>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Can Mix with Events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B551DF60-8A6C-945D-9160-9C3ECC6AF997}"/>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7C5E136-4EC4-9D04-4DBC-BE429414FB57}"/>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1A688D7C-5C29-6CD3-13B5-83C78F528E99}"/>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16C50B4-BD32-9203-D06F-A014719D54FE}"/>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a:t>
            </a:r>
            <a:r>
              <a:rPr lang="en-GB" sz="1600" dirty="0">
                <a:latin typeface="Chalkboard" panose="03050602040202020205" pitchFamily="66" charset="77"/>
              </a:rPr>
              <a:t>: a component has a dialog with other components; each component knows how to run its part of the workflow – happy path and failure path; knowledge of the workflow is distributed among the actors.</a:t>
            </a:r>
          </a:p>
        </p:txBody>
      </p:sp>
    </p:spTree>
    <p:extLst>
      <p:ext uri="{BB962C8B-B14F-4D97-AF65-F5344CB8AC3E}">
        <p14:creationId xmlns:p14="http://schemas.microsoft.com/office/powerpoint/2010/main" val="88540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29CF0-3062-3F2B-9E1E-C147D4F43F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FD57F3-59CF-F139-4D9C-1470416C16E3}"/>
              </a:ext>
            </a:extLst>
          </p:cNvPr>
          <p:cNvSpPr>
            <a:spLocks noGrp="1"/>
          </p:cNvSpPr>
          <p:nvPr>
            <p:ph type="sldNum" sz="quarter" idx="12"/>
          </p:nvPr>
        </p:nvSpPr>
        <p:spPr/>
        <p:txBody>
          <a:bodyPr/>
          <a:lstStyle/>
          <a:p>
            <a:fld id="{867D4A06-35AE-BD4A-84A9-613A26F3D41D}" type="slidenum">
              <a:rPr lang="en-US" smtClean="0"/>
              <a:pPr/>
              <a:t>97</a:t>
            </a:fld>
            <a:endParaRPr lang="en-US"/>
          </a:p>
        </p:txBody>
      </p:sp>
      <p:sp>
        <p:nvSpPr>
          <p:cNvPr id="3" name="Google Shape;104;p25">
            <a:extLst>
              <a:ext uri="{FF2B5EF4-FFF2-40B4-BE49-F238E27FC236}">
                <a16:creationId xmlns:a16="http://schemas.microsoft.com/office/drawing/2014/main" id="{D625F3F5-98A8-A45A-CFB6-9D536EAE054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97049091-C6B7-F527-42AE-8375349873E1}"/>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95BB298F-F6FF-32A4-6E9F-68FC478E750C}"/>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D55987-FC0C-22C4-3A55-C2B4C542247C}"/>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44FF3DBC-E38C-9C4C-6827-331DF636E58E}"/>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0D1C3492-96A4-60EB-DAE7-27B658C09E33}"/>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8BE5B87-37CA-AB6F-401E-378B776B5B73}"/>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FAABBC06-6B1C-19CE-9E65-3CE501EE458C}"/>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228974E-04B8-75EF-88FF-2FCDF275B000}"/>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1E0E3A60-3CEC-083E-8469-8A6C36ED159B}"/>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39771D1-08FE-B97D-98D3-206F7D51C996}"/>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C87E801-EBB0-6189-580F-FFBF38C156DE}"/>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0F980C4-F3C9-4D2C-436C-0C1CAA02A8EE}"/>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7DD39740-FF31-425F-CE02-0886DF80DD17}"/>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D33B35-6452-2FB4-2560-C2B14581C4CD}"/>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7A5B3011-FC9A-63ED-00AF-5D60B11155E4}"/>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A7501574-DDC9-F0CA-271F-D7741D155D22}"/>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AF239E-950E-4AB5-614B-30281D6CEDCD}"/>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C46BF6AE-667C-59B2-6A03-6912AE99477F}"/>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73F336-35AB-FE54-CF3E-91E99B06DA08}"/>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948CC1D-AB29-963E-2379-E66F771EAC0F}"/>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8217B274-0484-080C-602A-2B36DF636706}"/>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A60AB17-27BD-EE6B-0433-921525C78D62}"/>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17E3E35F-0A8E-F201-81C4-0B8C1CD68235}"/>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7A418E11-4947-A880-8440-9DD6C6B11C55}"/>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6FC249B9-FA60-7CE3-E22C-380F68DC2B4E}"/>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AD74B2F-5E13-FAEC-D252-217699503F1D}"/>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EF0E7D-B483-8797-05E6-30FB960AD558}"/>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862AAF1-CAA2-67C7-82F0-9A3C9B71C8C0}"/>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01C577-66A3-5BA2-304D-3C7EF22F3507}"/>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08C16817-EDFC-5CC1-3BC1-A742419FDB84}"/>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workflow requires altering multiple components; no central control to understand flow</a:t>
            </a:r>
          </a:p>
        </p:txBody>
      </p:sp>
    </p:spTree>
    <p:extLst>
      <p:ext uri="{BB962C8B-B14F-4D97-AF65-F5344CB8AC3E}">
        <p14:creationId xmlns:p14="http://schemas.microsoft.com/office/powerpoint/2010/main" val="200244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C29AB-962A-42F6-E081-E8F8728FA4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79DE3B-E4D4-0458-59D3-F8ECF25F08EA}"/>
              </a:ext>
            </a:extLst>
          </p:cNvPr>
          <p:cNvSpPr>
            <a:spLocks noGrp="1"/>
          </p:cNvSpPr>
          <p:nvPr>
            <p:ph type="sldNum" sz="quarter" idx="12"/>
          </p:nvPr>
        </p:nvSpPr>
        <p:spPr/>
        <p:txBody>
          <a:bodyPr/>
          <a:lstStyle/>
          <a:p>
            <a:fld id="{867D4A06-35AE-BD4A-84A9-613A26F3D41D}" type="slidenum">
              <a:rPr lang="en-US" smtClean="0"/>
              <a:pPr/>
              <a:t>98</a:t>
            </a:fld>
            <a:endParaRPr lang="en-US"/>
          </a:p>
        </p:txBody>
      </p:sp>
      <p:sp>
        <p:nvSpPr>
          <p:cNvPr id="3" name="Google Shape;104;p25">
            <a:extLst>
              <a:ext uri="{FF2B5EF4-FFF2-40B4-BE49-F238E27FC236}">
                <a16:creationId xmlns:a16="http://schemas.microsoft.com/office/drawing/2014/main" id="{57ACA42B-E7AE-067C-30CD-A1495346D43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41A9A4B6-42EB-39DA-16FF-31FFA56FA19E}"/>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CFF554A-18AF-AA8A-8516-7C935282902F}"/>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D121D7-1D5D-7D0E-411C-118689EF7103}"/>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4F9CB5AE-2BE8-F096-F0A2-68EFE207E7AB}"/>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209B2009-7B57-5BBE-D0A9-684AB9FC5038}"/>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89ECCA6-833A-B236-87F1-74CE193295CD}"/>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55CC9706-C355-AAA4-1D24-5F3678AC996F}"/>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4A91EFE-79AF-7F0E-D45B-DE5820F9F8F8}"/>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C988E62B-3608-87CA-B548-4C48020E315E}"/>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43E0D5E-5647-F2E4-6280-9F26995EEDD7}"/>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3D6AE97-CB8C-0E55-E1AD-D7417E572642}"/>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7E42C165-3103-7A17-FCEC-64F859BD567E}"/>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D3D975AA-B4F9-0F91-EE39-5176D1B0475A}"/>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8702A6-BF9E-8F31-806F-35EBC0D67E1F}"/>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A85BD0CC-F9D4-0AE5-DCB4-2A650581C44B}"/>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6DE93263-5927-4E87-6A21-B3D919456C31}"/>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AB6995A-5199-0E57-8845-1F089A83A2D7}"/>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522D8EF7-BBA8-3E74-4C63-A2CB0852D00B}"/>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EF9300-93CE-5E0E-0053-E0303B2DE9AF}"/>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A45079E-0D10-7754-0500-D3CCD00B0B69}"/>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BC27199E-4848-92F6-CD72-A8F84D808A13}"/>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09CC36F-64BA-E530-68FD-10363816EEA4}"/>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1A09FAB9-972C-E5BB-B145-07D60320B104}"/>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C65AE684-A391-6827-3EA1-605D46C72D61}"/>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AD56A927-CEFD-CDDD-A383-DADA2C231F26}"/>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3486F15-CEB4-F1D1-7A48-447DEEFD18C8}"/>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7460FAE-DA6A-74A0-E7ED-1604CB854C5B}"/>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FF863DB-B2E7-21FC-5923-D9F278FE7FEF}"/>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A9E28E3-BBAF-2B41-731F-4519FE8B980D}"/>
              </a:ext>
            </a:extLst>
          </p:cNvPr>
          <p:cNvSpPr txBox="1"/>
          <p:nvPr/>
        </p:nvSpPr>
        <p:spPr>
          <a:xfrm>
            <a:off x="833120" y="4765040"/>
            <a:ext cx="7183120" cy="830997"/>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p>
        </p:txBody>
      </p:sp>
    </p:spTree>
    <p:extLst>
      <p:ext uri="{BB962C8B-B14F-4D97-AF65-F5344CB8AC3E}">
        <p14:creationId xmlns:p14="http://schemas.microsoft.com/office/powerpoint/2010/main" val="299644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E976E-16BC-AF78-CAFC-25F9507B45A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29D80A-2A13-85CF-7D15-162F5B2E80BF}"/>
              </a:ext>
            </a:extLst>
          </p:cNvPr>
          <p:cNvSpPr>
            <a:spLocks noGrp="1"/>
          </p:cNvSpPr>
          <p:nvPr>
            <p:ph type="sldNum" sz="quarter" idx="12"/>
          </p:nvPr>
        </p:nvSpPr>
        <p:spPr/>
        <p:txBody>
          <a:bodyPr/>
          <a:lstStyle/>
          <a:p>
            <a:fld id="{867D4A06-35AE-BD4A-84A9-613A26F3D41D}" type="slidenum">
              <a:rPr lang="en-US" smtClean="0"/>
              <a:pPr/>
              <a:t>99</a:t>
            </a:fld>
            <a:endParaRPr lang="en-US"/>
          </a:p>
        </p:txBody>
      </p:sp>
      <p:sp>
        <p:nvSpPr>
          <p:cNvPr id="3" name="Google Shape;104;p25">
            <a:extLst>
              <a:ext uri="{FF2B5EF4-FFF2-40B4-BE49-F238E27FC236}">
                <a16:creationId xmlns:a16="http://schemas.microsoft.com/office/drawing/2014/main" id="{ED8D7468-F246-B63A-9E1A-ABDCED352D5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5DDBADFB-EBAB-7362-C295-4E23C2F83E69}"/>
              </a:ext>
            </a:extLst>
          </p:cNvPr>
          <p:cNvSpPr/>
          <p:nvPr/>
        </p:nvSpPr>
        <p:spPr>
          <a:xfrm>
            <a:off x="1207252" y="32749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DABB5C3-10B6-1D8E-2F26-F1E2761A902D}"/>
              </a:ext>
            </a:extLst>
          </p:cNvPr>
          <p:cNvCxnSpPr>
            <a:cxnSpLocks/>
          </p:cNvCxnSpPr>
          <p:nvPr/>
        </p:nvCxnSpPr>
        <p:spPr>
          <a:xfrm flipV="1">
            <a:off x="1095231" y="20917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E71A8DB-DF41-BFC8-1D64-96874CDF680E}"/>
              </a:ext>
            </a:extLst>
          </p:cNvPr>
          <p:cNvSpPr txBox="1"/>
          <p:nvPr/>
        </p:nvSpPr>
        <p:spPr>
          <a:xfrm rot="16200000">
            <a:off x="708935" y="23917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2D557AEC-0115-D97A-B4C7-9E6B76FD348A}"/>
              </a:ext>
            </a:extLst>
          </p:cNvPr>
          <p:cNvSpPr txBox="1"/>
          <p:nvPr/>
        </p:nvSpPr>
        <p:spPr>
          <a:xfrm>
            <a:off x="1295200" y="33229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3872F5A-A2A5-5B04-1AF5-62FFA0B65AAB}"/>
              </a:ext>
            </a:extLst>
          </p:cNvPr>
          <p:cNvSpPr/>
          <p:nvPr/>
        </p:nvSpPr>
        <p:spPr>
          <a:xfrm>
            <a:off x="1247704" y="12864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E9D4D10-F888-8935-930F-21B61C56C473}"/>
              </a:ext>
            </a:extLst>
          </p:cNvPr>
          <p:cNvSpPr txBox="1"/>
          <p:nvPr/>
        </p:nvSpPr>
        <p:spPr>
          <a:xfrm>
            <a:off x="1306048" y="13507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C9498A23-3C25-78D8-C5FC-F65C5F499BE2}"/>
              </a:ext>
            </a:extLst>
          </p:cNvPr>
          <p:cNvCxnSpPr>
            <a:cxnSpLocks/>
          </p:cNvCxnSpPr>
          <p:nvPr/>
        </p:nvCxnSpPr>
        <p:spPr>
          <a:xfrm flipV="1">
            <a:off x="1573188" y="17248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353EC62F-753E-1109-365E-27AAF515CCEB}"/>
              </a:ext>
            </a:extLst>
          </p:cNvPr>
          <p:cNvSpPr/>
          <p:nvPr/>
        </p:nvSpPr>
        <p:spPr>
          <a:xfrm>
            <a:off x="3742959" y="32587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9E0240E-2F2E-7B4D-E440-67CC2C42315D}"/>
              </a:ext>
            </a:extLst>
          </p:cNvPr>
          <p:cNvSpPr txBox="1"/>
          <p:nvPr/>
        </p:nvSpPr>
        <p:spPr>
          <a:xfrm>
            <a:off x="3801301" y="33229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C1A9DD3D-EC88-CEA3-7560-81F972192B52}"/>
              </a:ext>
            </a:extLst>
          </p:cNvPr>
          <p:cNvCxnSpPr>
            <a:cxnSpLocks/>
            <a:endCxn id="11" idx="1"/>
          </p:cNvCxnSpPr>
          <p:nvPr/>
        </p:nvCxnSpPr>
        <p:spPr>
          <a:xfrm flipV="1">
            <a:off x="2338041" y="34779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AF73FB97-FDDD-14B1-1350-4047271E3D53}"/>
              </a:ext>
            </a:extLst>
          </p:cNvPr>
          <p:cNvSpPr/>
          <p:nvPr/>
        </p:nvSpPr>
        <p:spPr>
          <a:xfrm>
            <a:off x="6027806" y="32666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976D7D7C-1340-DB78-A8A2-A2A119275C61}"/>
              </a:ext>
            </a:extLst>
          </p:cNvPr>
          <p:cNvSpPr txBox="1"/>
          <p:nvPr/>
        </p:nvSpPr>
        <p:spPr>
          <a:xfrm>
            <a:off x="6086148" y="33308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7168DF45-892C-575D-20E6-C975B3CB6680}"/>
              </a:ext>
            </a:extLst>
          </p:cNvPr>
          <p:cNvCxnSpPr>
            <a:cxnSpLocks/>
          </p:cNvCxnSpPr>
          <p:nvPr/>
        </p:nvCxnSpPr>
        <p:spPr>
          <a:xfrm flipH="1" flipV="1">
            <a:off x="4715218" y="34730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062B27-361A-EBD7-1417-CB993A6F524F}"/>
              </a:ext>
            </a:extLst>
          </p:cNvPr>
          <p:cNvSpPr txBox="1"/>
          <p:nvPr/>
        </p:nvSpPr>
        <p:spPr>
          <a:xfrm rot="16200000">
            <a:off x="1399202" y="2192538"/>
            <a:ext cx="1610261" cy="253916"/>
          </a:xfrm>
          <a:prstGeom prst="rect">
            <a:avLst/>
          </a:prstGeom>
          <a:noFill/>
        </p:spPr>
        <p:txBody>
          <a:bodyPr wrap="square" rtlCol="0">
            <a:spAutoFit/>
          </a:bodyPr>
          <a:lstStyle/>
          <a:p>
            <a:r>
              <a:rPr lang="en-GB" sz="1050" dirty="0">
                <a:solidFill>
                  <a:srgbClr val="FF0000"/>
                </a:solidFill>
              </a:rPr>
              <a:t>1.2 payment reversed()</a:t>
            </a:r>
          </a:p>
        </p:txBody>
      </p:sp>
      <p:cxnSp>
        <p:nvCxnSpPr>
          <p:cNvPr id="24" name="Straight Arrow Connector 23">
            <a:extLst>
              <a:ext uri="{FF2B5EF4-FFF2-40B4-BE49-F238E27FC236}">
                <a16:creationId xmlns:a16="http://schemas.microsoft.com/office/drawing/2014/main" id="{24FD4498-B807-02B2-C7CD-FC99DDE57814}"/>
              </a:ext>
            </a:extLst>
          </p:cNvPr>
          <p:cNvCxnSpPr>
            <a:cxnSpLocks/>
          </p:cNvCxnSpPr>
          <p:nvPr/>
        </p:nvCxnSpPr>
        <p:spPr>
          <a:xfrm flipV="1">
            <a:off x="2509111" y="1909927"/>
            <a:ext cx="0" cy="11003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9AA809B-DA86-6BF5-73FB-14CB3BC2BEFF}"/>
              </a:ext>
            </a:extLst>
          </p:cNvPr>
          <p:cNvSpPr txBox="1"/>
          <p:nvPr/>
        </p:nvSpPr>
        <p:spPr>
          <a:xfrm>
            <a:off x="2509111" y="35863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0F05642C-4CFF-2383-571D-B6FE6569803D}"/>
              </a:ext>
            </a:extLst>
          </p:cNvPr>
          <p:cNvCxnSpPr>
            <a:cxnSpLocks/>
          </p:cNvCxnSpPr>
          <p:nvPr/>
        </p:nvCxnSpPr>
        <p:spPr>
          <a:xfrm flipV="1">
            <a:off x="2331291" y="17710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E083831-02DB-F1CE-5EF6-DFD2EAC99800}"/>
              </a:ext>
            </a:extLst>
          </p:cNvPr>
          <p:cNvCxnSpPr>
            <a:cxnSpLocks/>
            <a:endCxn id="14" idx="0"/>
          </p:cNvCxnSpPr>
          <p:nvPr/>
        </p:nvCxnSpPr>
        <p:spPr>
          <a:xfrm>
            <a:off x="6512121" y="17323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E912A3-06E6-B009-4129-327A29E55A15}"/>
              </a:ext>
            </a:extLst>
          </p:cNvPr>
          <p:cNvCxnSpPr>
            <a:cxnSpLocks/>
          </p:cNvCxnSpPr>
          <p:nvPr/>
        </p:nvCxnSpPr>
        <p:spPr>
          <a:xfrm flipH="1" flipV="1">
            <a:off x="1923462" y="17419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87DBF200-8DB8-68DD-0CD2-8334F72340AF}"/>
              </a:ext>
            </a:extLst>
          </p:cNvPr>
          <p:cNvSpPr/>
          <p:nvPr/>
        </p:nvSpPr>
        <p:spPr>
          <a:xfrm>
            <a:off x="3845868" y="12939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DD81628F-1897-785A-3C01-8AC049B56DFF}"/>
              </a:ext>
            </a:extLst>
          </p:cNvPr>
          <p:cNvSpPr txBox="1"/>
          <p:nvPr/>
        </p:nvSpPr>
        <p:spPr>
          <a:xfrm>
            <a:off x="5561754" y="1343072"/>
            <a:ext cx="690349" cy="300082"/>
          </a:xfrm>
          <a:prstGeom prst="rect">
            <a:avLst/>
          </a:prstGeom>
          <a:noFill/>
        </p:spPr>
        <p:txBody>
          <a:bodyPr wrap="square" rtlCol="0">
            <a:spAutoFit/>
          </a:bodyPr>
          <a:lstStyle/>
          <a:p>
            <a:r>
              <a:rPr lang="en-GB" sz="1350" dirty="0"/>
              <a:t>:Broker</a:t>
            </a:r>
          </a:p>
        </p:txBody>
      </p:sp>
      <p:sp>
        <p:nvSpPr>
          <p:cNvPr id="74" name="TextBox 73">
            <a:extLst>
              <a:ext uri="{FF2B5EF4-FFF2-40B4-BE49-F238E27FC236}">
                <a16:creationId xmlns:a16="http://schemas.microsoft.com/office/drawing/2014/main" id="{5B56ADE5-0230-CCED-078A-40478DD50C07}"/>
              </a:ext>
            </a:extLst>
          </p:cNvPr>
          <p:cNvSpPr txBox="1"/>
          <p:nvPr/>
        </p:nvSpPr>
        <p:spPr>
          <a:xfrm>
            <a:off x="934375" y="4733751"/>
            <a:ext cx="7183120" cy="830997"/>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we can propagate errors back up the chain. This provides a simple model for flowing an error – I know how to deal with errors in the operation I invoked, and the chain reverses the operation.</a:t>
            </a:r>
          </a:p>
        </p:txBody>
      </p:sp>
      <p:cxnSp>
        <p:nvCxnSpPr>
          <p:cNvPr id="19" name="Straight Arrow Connector 18">
            <a:extLst>
              <a:ext uri="{FF2B5EF4-FFF2-40B4-BE49-F238E27FC236}">
                <a16:creationId xmlns:a16="http://schemas.microsoft.com/office/drawing/2014/main" id="{0009C72C-9FD6-EA8C-A3FE-87BBE9A5C2BE}"/>
              </a:ext>
            </a:extLst>
          </p:cNvPr>
          <p:cNvCxnSpPr>
            <a:cxnSpLocks/>
          </p:cNvCxnSpPr>
          <p:nvPr/>
        </p:nvCxnSpPr>
        <p:spPr>
          <a:xfrm flipH="1">
            <a:off x="2547063" y="39873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8417F68-79DA-5D02-A711-473CCE701857}"/>
              </a:ext>
            </a:extLst>
          </p:cNvPr>
          <p:cNvSpPr txBox="1"/>
          <p:nvPr/>
        </p:nvSpPr>
        <p:spPr>
          <a:xfrm>
            <a:off x="4878490" y="35316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D838DCC9-9337-421D-FAF4-37C1851B8483}"/>
              </a:ext>
            </a:extLst>
          </p:cNvPr>
          <p:cNvSpPr txBox="1"/>
          <p:nvPr/>
        </p:nvSpPr>
        <p:spPr>
          <a:xfrm rot="5400000">
            <a:off x="5922706" y="2465193"/>
            <a:ext cx="1642142" cy="253916"/>
          </a:xfrm>
          <a:prstGeom prst="rect">
            <a:avLst/>
          </a:prstGeom>
          <a:noFill/>
        </p:spPr>
        <p:txBody>
          <a:bodyPr wrap="square" rtlCol="0">
            <a:spAutoFit/>
          </a:bodyPr>
          <a:lstStyle/>
          <a:p>
            <a:r>
              <a:rPr lang="en-GB" sz="1050" dirty="0">
                <a:solidFill>
                  <a:srgbClr val="FF0000"/>
                </a:solidFill>
              </a:rPr>
              <a:t>1.8 goods not shipped()</a:t>
            </a:r>
          </a:p>
        </p:txBody>
      </p:sp>
      <p:cxnSp>
        <p:nvCxnSpPr>
          <p:cNvPr id="32" name="Straight Arrow Connector 31">
            <a:extLst>
              <a:ext uri="{FF2B5EF4-FFF2-40B4-BE49-F238E27FC236}">
                <a16:creationId xmlns:a16="http://schemas.microsoft.com/office/drawing/2014/main" id="{E82D3087-46A4-C479-89A5-5B645A119889}"/>
              </a:ext>
            </a:extLst>
          </p:cNvPr>
          <p:cNvCxnSpPr>
            <a:cxnSpLocks/>
          </p:cNvCxnSpPr>
          <p:nvPr/>
        </p:nvCxnSpPr>
        <p:spPr>
          <a:xfrm flipH="1">
            <a:off x="4974648" y="38402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357529C-DFCA-7379-6A33-8C4162625B1E}"/>
              </a:ext>
            </a:extLst>
          </p:cNvPr>
          <p:cNvCxnSpPr>
            <a:cxnSpLocks/>
          </p:cNvCxnSpPr>
          <p:nvPr/>
        </p:nvCxnSpPr>
        <p:spPr>
          <a:xfrm flipH="1" flipV="1">
            <a:off x="6950184" y="21615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536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46522</TotalTime>
  <Words>10629</Words>
  <Application>Microsoft Macintosh PowerPoint</Application>
  <PresentationFormat>On-screen Show (4:3)</PresentationFormat>
  <Paragraphs>1444</Paragraphs>
  <Slides>176</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176</vt:i4>
      </vt:variant>
    </vt:vector>
  </HeadingPairs>
  <TitlesOfParts>
    <vt:vector size="183" baseType="lpstr">
      <vt:lpstr>Arial</vt:lpstr>
      <vt:lpstr>Calibri</vt:lpstr>
      <vt:lpstr>Chalkboard</vt:lpstr>
      <vt:lpstr>Inter-Regular</vt:lpstr>
      <vt:lpstr>Palatino Linotype</vt:lpstr>
      <vt:lpstr>Ubuntu</vt:lpstr>
      <vt:lpstr>Office Theme</vt:lpstr>
      <vt:lpstr>Practical Messaging</vt:lpstr>
      <vt:lpstr>Who are you?</vt:lpstr>
      <vt:lpstr>Day One Messaging</vt:lpstr>
      <vt:lpstr>Day Two Conversations</vt:lpstr>
      <vt:lpstr>PowerPoint Presentation</vt:lpstr>
      <vt:lpstr>Flow</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Automation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1146</cp:revision>
  <dcterms:created xsi:type="dcterms:W3CDTF">2012-05-22T19:34:54Z</dcterms:created>
  <dcterms:modified xsi:type="dcterms:W3CDTF">2024-11-13T10:15:59Z</dcterms:modified>
</cp:coreProperties>
</file>